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70" r:id="rId4"/>
    <p:sldId id="273" r:id="rId5"/>
    <p:sldId id="274" r:id="rId6"/>
    <p:sldId id="277" r:id="rId7"/>
    <p:sldId id="275" r:id="rId8"/>
    <p:sldId id="271" r:id="rId9"/>
    <p:sldId id="27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2D14"/>
    <a:srgbClr val="091939"/>
    <a:srgbClr val="FCDB8C"/>
    <a:srgbClr val="F2A148"/>
    <a:srgbClr val="026250"/>
    <a:srgbClr val="04A082"/>
    <a:srgbClr val="156082"/>
    <a:srgbClr val="B5FCD2"/>
    <a:srgbClr val="007CC2"/>
    <a:srgbClr val="03A5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A1BEFC-ED73-4415-A38B-DB662D396F16}" v="514" dt="2024-09-08T14:38:13.9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0557" autoAdjust="0"/>
  </p:normalViewPr>
  <p:slideViewPr>
    <p:cSldViewPr snapToGrid="0">
      <p:cViewPr varScale="1">
        <p:scale>
          <a:sx n="96" d="100"/>
          <a:sy n="96" d="100"/>
        </p:scale>
        <p:origin x="2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andon McKown" userId="b4f9f49d-1da3-49a0-ac2e-038cbbcbd7df" providerId="ADAL" clId="{3EA1BEFC-ED73-4415-A38B-DB662D396F16}"/>
    <pc:docChg chg="undo redo custSel addSld delSld modSld sldOrd">
      <pc:chgData name="Brandon McKown" userId="b4f9f49d-1da3-49a0-ac2e-038cbbcbd7df" providerId="ADAL" clId="{3EA1BEFC-ED73-4415-A38B-DB662D396F16}" dt="2024-09-10T18:26:35.445" v="4884" actId="692"/>
      <pc:docMkLst>
        <pc:docMk/>
      </pc:docMkLst>
      <pc:sldChg chg="modSp mod modNotesTx">
        <pc:chgData name="Brandon McKown" userId="b4f9f49d-1da3-49a0-ac2e-038cbbcbd7df" providerId="ADAL" clId="{3EA1BEFC-ED73-4415-A38B-DB662D396F16}" dt="2024-09-07T16:43:40.974" v="47" actId="20577"/>
        <pc:sldMkLst>
          <pc:docMk/>
          <pc:sldMk cId="984084985" sldId="256"/>
        </pc:sldMkLst>
        <pc:spChg chg="mod">
          <ac:chgData name="Brandon McKown" userId="b4f9f49d-1da3-49a0-ac2e-038cbbcbd7df" providerId="ADAL" clId="{3EA1BEFC-ED73-4415-A38B-DB662D396F16}" dt="2024-09-07T16:43:30.316" v="17" actId="20577"/>
          <ac:spMkLst>
            <pc:docMk/>
            <pc:sldMk cId="984084985" sldId="256"/>
            <ac:spMk id="2" creationId="{227D4F32-0F1F-2534-E3D0-E33C838109EA}"/>
          </ac:spMkLst>
        </pc:spChg>
        <pc:spChg chg="mod">
          <ac:chgData name="Brandon McKown" userId="b4f9f49d-1da3-49a0-ac2e-038cbbcbd7df" providerId="ADAL" clId="{3EA1BEFC-ED73-4415-A38B-DB662D396F16}" dt="2024-09-07T16:43:40.974" v="47" actId="20577"/>
          <ac:spMkLst>
            <pc:docMk/>
            <pc:sldMk cId="984084985" sldId="256"/>
            <ac:spMk id="3" creationId="{B4AC4F90-EBD9-6BBC-C789-B5B923C72630}"/>
          </ac:spMkLst>
        </pc:spChg>
      </pc:sldChg>
      <pc:sldChg chg="addSp delSp modSp mod modNotesTx">
        <pc:chgData name="Brandon McKown" userId="b4f9f49d-1da3-49a0-ac2e-038cbbcbd7df" providerId="ADAL" clId="{3EA1BEFC-ED73-4415-A38B-DB662D396F16}" dt="2024-09-10T14:51:21.911" v="4855" actId="20577"/>
        <pc:sldMkLst>
          <pc:docMk/>
          <pc:sldMk cId="46071772" sldId="257"/>
        </pc:sldMkLst>
        <pc:spChg chg="mod">
          <ac:chgData name="Brandon McKown" userId="b4f9f49d-1da3-49a0-ac2e-038cbbcbd7df" providerId="ADAL" clId="{3EA1BEFC-ED73-4415-A38B-DB662D396F16}" dt="2024-09-07T16:50:49.920" v="202" actId="6549"/>
          <ac:spMkLst>
            <pc:docMk/>
            <pc:sldMk cId="46071772" sldId="257"/>
            <ac:spMk id="2" creationId="{9F085A15-9F83-F045-A4F1-725AAC76EFF5}"/>
          </ac:spMkLst>
        </pc:spChg>
        <pc:spChg chg="add del mod">
          <ac:chgData name="Brandon McKown" userId="b4f9f49d-1da3-49a0-ac2e-038cbbcbd7df" providerId="ADAL" clId="{3EA1BEFC-ED73-4415-A38B-DB662D396F16}" dt="2024-09-07T16:45:15.805" v="59" actId="478"/>
          <ac:spMkLst>
            <pc:docMk/>
            <pc:sldMk cId="46071772" sldId="257"/>
            <ac:spMk id="5" creationId="{10DCA3EA-9404-2A38-5602-D57AAC20383B}"/>
          </ac:spMkLst>
        </pc:spChg>
        <pc:spChg chg="add del mod">
          <ac:chgData name="Brandon McKown" userId="b4f9f49d-1da3-49a0-ac2e-038cbbcbd7df" providerId="ADAL" clId="{3EA1BEFC-ED73-4415-A38B-DB662D396F16}" dt="2024-09-07T16:45:15.805" v="59" actId="478"/>
          <ac:spMkLst>
            <pc:docMk/>
            <pc:sldMk cId="46071772" sldId="257"/>
            <ac:spMk id="6" creationId="{59BDD1B0-2FF4-DD84-CC74-5208B5F0129E}"/>
          </ac:spMkLst>
        </pc:spChg>
        <pc:spChg chg="del mod">
          <ac:chgData name="Brandon McKown" userId="b4f9f49d-1da3-49a0-ac2e-038cbbcbd7df" providerId="ADAL" clId="{3EA1BEFC-ED73-4415-A38B-DB662D396F16}" dt="2024-09-07T16:45:28.843" v="69" actId="478"/>
          <ac:spMkLst>
            <pc:docMk/>
            <pc:sldMk cId="46071772" sldId="257"/>
            <ac:spMk id="10" creationId="{E3EE3B8F-3595-8195-74B3-70D51FE86E4A}"/>
          </ac:spMkLst>
        </pc:spChg>
        <pc:spChg chg="del mod">
          <ac:chgData name="Brandon McKown" userId="b4f9f49d-1da3-49a0-ac2e-038cbbcbd7df" providerId="ADAL" clId="{3EA1BEFC-ED73-4415-A38B-DB662D396F16}" dt="2024-09-07T16:45:22.697" v="63" actId="478"/>
          <ac:spMkLst>
            <pc:docMk/>
            <pc:sldMk cId="46071772" sldId="257"/>
            <ac:spMk id="21" creationId="{28DF1B26-B239-C632-1800-C7FF1093E828}"/>
          </ac:spMkLst>
        </pc:spChg>
        <pc:spChg chg="mod ord">
          <ac:chgData name="Brandon McKown" userId="b4f9f49d-1da3-49a0-ac2e-038cbbcbd7df" providerId="ADAL" clId="{3EA1BEFC-ED73-4415-A38B-DB662D396F16}" dt="2024-09-10T14:51:21.911" v="4855" actId="20577"/>
          <ac:spMkLst>
            <pc:docMk/>
            <pc:sldMk cId="46071772" sldId="257"/>
            <ac:spMk id="24" creationId="{7F883C06-665E-505C-C3A3-CD5D18A7B3CF}"/>
          </ac:spMkLst>
        </pc:spChg>
        <pc:spChg chg="del">
          <ac:chgData name="Brandon McKown" userId="b4f9f49d-1da3-49a0-ac2e-038cbbcbd7df" providerId="ADAL" clId="{3EA1BEFC-ED73-4415-A38B-DB662D396F16}" dt="2024-09-07T16:45:18.763" v="60" actId="478"/>
          <ac:spMkLst>
            <pc:docMk/>
            <pc:sldMk cId="46071772" sldId="257"/>
            <ac:spMk id="25" creationId="{0192E933-06E3-42C3-BC92-FE838011FA64}"/>
          </ac:spMkLst>
        </pc:spChg>
        <pc:spChg chg="mod">
          <ac:chgData name="Brandon McKown" userId="b4f9f49d-1da3-49a0-ac2e-038cbbcbd7df" providerId="ADAL" clId="{3EA1BEFC-ED73-4415-A38B-DB662D396F16}" dt="2024-09-10T14:50:35.888" v="4815" actId="20577"/>
          <ac:spMkLst>
            <pc:docMk/>
            <pc:sldMk cId="46071772" sldId="257"/>
            <ac:spMk id="26" creationId="{A83E14BF-5259-167B-6D1E-70E3980361B8}"/>
          </ac:spMkLst>
        </pc:spChg>
        <pc:spChg chg="del mod">
          <ac:chgData name="Brandon McKown" userId="b4f9f49d-1da3-49a0-ac2e-038cbbcbd7df" providerId="ADAL" clId="{3EA1BEFC-ED73-4415-A38B-DB662D396F16}" dt="2024-09-07T16:45:07.715" v="55" actId="478"/>
          <ac:spMkLst>
            <pc:docMk/>
            <pc:sldMk cId="46071772" sldId="257"/>
            <ac:spMk id="27" creationId="{2B1D0F33-C92B-54AB-0499-043371A6D7A5}"/>
          </ac:spMkLst>
        </pc:spChg>
        <pc:grpChg chg="add mod">
          <ac:chgData name="Brandon McKown" userId="b4f9f49d-1da3-49a0-ac2e-038cbbcbd7df" providerId="ADAL" clId="{3EA1BEFC-ED73-4415-A38B-DB662D396F16}" dt="2024-09-08T00:28:33.280" v="2857" actId="12788"/>
          <ac:grpSpMkLst>
            <pc:docMk/>
            <pc:sldMk cId="46071772" sldId="257"/>
            <ac:grpSpMk id="11" creationId="{6DECAE61-6878-BACE-156B-4F7B5CB8CAD9}"/>
          </ac:grpSpMkLst>
        </pc:grpChg>
        <pc:picChg chg="add del mod">
          <ac:chgData name="Brandon McKown" userId="b4f9f49d-1da3-49a0-ac2e-038cbbcbd7df" providerId="ADAL" clId="{3EA1BEFC-ED73-4415-A38B-DB662D396F16}" dt="2024-09-07T16:45:15.805" v="59" actId="478"/>
          <ac:picMkLst>
            <pc:docMk/>
            <pc:sldMk cId="46071772" sldId="257"/>
            <ac:picMk id="3" creationId="{C29F234B-EDEE-29A1-E42A-34D2EEE1220F}"/>
          </ac:picMkLst>
        </pc:picChg>
        <pc:picChg chg="add del mod">
          <ac:chgData name="Brandon McKown" userId="b4f9f49d-1da3-49a0-ac2e-038cbbcbd7df" providerId="ADAL" clId="{3EA1BEFC-ED73-4415-A38B-DB662D396F16}" dt="2024-09-07T16:45:15.805" v="59" actId="478"/>
          <ac:picMkLst>
            <pc:docMk/>
            <pc:sldMk cId="46071772" sldId="257"/>
            <ac:picMk id="4" creationId="{20BA9FE6-FAEB-1A7E-6CE6-DF1FA34B5804}"/>
          </ac:picMkLst>
        </pc:picChg>
        <pc:picChg chg="del">
          <ac:chgData name="Brandon McKown" userId="b4f9f49d-1da3-49a0-ac2e-038cbbcbd7df" providerId="ADAL" clId="{3EA1BEFC-ED73-4415-A38B-DB662D396F16}" dt="2024-09-07T16:45:25.422" v="66" actId="478"/>
          <ac:picMkLst>
            <pc:docMk/>
            <pc:sldMk cId="46071772" sldId="257"/>
            <ac:picMk id="8" creationId="{F1BB4B0F-72A7-9D0D-8575-697B4B742E98}"/>
          </ac:picMkLst>
        </pc:picChg>
        <pc:picChg chg="del">
          <ac:chgData name="Brandon McKown" userId="b4f9f49d-1da3-49a0-ac2e-038cbbcbd7df" providerId="ADAL" clId="{3EA1BEFC-ED73-4415-A38B-DB662D396F16}" dt="2024-09-07T16:45:24.314" v="65" actId="478"/>
          <ac:picMkLst>
            <pc:docMk/>
            <pc:sldMk cId="46071772" sldId="257"/>
            <ac:picMk id="9" creationId="{F38B2AFB-B497-74F8-AA5E-AB13DCE0B023}"/>
          </ac:picMkLst>
        </pc:picChg>
        <pc:picChg chg="del">
          <ac:chgData name="Brandon McKown" userId="b4f9f49d-1da3-49a0-ac2e-038cbbcbd7df" providerId="ADAL" clId="{3EA1BEFC-ED73-4415-A38B-DB662D396F16}" dt="2024-09-07T16:45:18.763" v="60" actId="478"/>
          <ac:picMkLst>
            <pc:docMk/>
            <pc:sldMk cId="46071772" sldId="257"/>
            <ac:picMk id="13" creationId="{778D74CA-2C9B-FC60-47C5-1E64B0E26403}"/>
          </ac:picMkLst>
        </pc:picChg>
        <pc:picChg chg="mod">
          <ac:chgData name="Brandon McKown" userId="b4f9f49d-1da3-49a0-ac2e-038cbbcbd7df" providerId="ADAL" clId="{3EA1BEFC-ED73-4415-A38B-DB662D396F16}" dt="2024-09-08T00:28:33.280" v="2857" actId="12788"/>
          <ac:picMkLst>
            <pc:docMk/>
            <pc:sldMk cId="46071772" sldId="257"/>
            <ac:picMk id="1026" creationId="{F4E10936-CD13-FA70-A362-F12E413FEEC4}"/>
          </ac:picMkLst>
        </pc:picChg>
        <pc:picChg chg="mod">
          <ac:chgData name="Brandon McKown" userId="b4f9f49d-1da3-49a0-ac2e-038cbbcbd7df" providerId="ADAL" clId="{3EA1BEFC-ED73-4415-A38B-DB662D396F16}" dt="2024-09-08T00:28:33.280" v="2857" actId="12788"/>
          <ac:picMkLst>
            <pc:docMk/>
            <pc:sldMk cId="46071772" sldId="257"/>
            <ac:picMk id="1030" creationId="{553BE80F-6538-8203-1D20-5C05018C9585}"/>
          </ac:picMkLst>
        </pc:picChg>
        <pc:picChg chg="del">
          <ac:chgData name="Brandon McKown" userId="b4f9f49d-1da3-49a0-ac2e-038cbbcbd7df" providerId="ADAL" clId="{3EA1BEFC-ED73-4415-A38B-DB662D396F16}" dt="2024-09-07T16:44:37.723" v="49" actId="478"/>
          <ac:picMkLst>
            <pc:docMk/>
            <pc:sldMk cId="46071772" sldId="257"/>
            <ac:picMk id="1032" creationId="{7E307B83-1833-F51A-D863-D4C7439D90BA}"/>
          </ac:picMkLst>
        </pc:picChg>
        <pc:cxnChg chg="del">
          <ac:chgData name="Brandon McKown" userId="b4f9f49d-1da3-49a0-ac2e-038cbbcbd7df" providerId="ADAL" clId="{3EA1BEFC-ED73-4415-A38B-DB662D396F16}" dt="2024-09-07T16:45:27.195" v="68" actId="478"/>
          <ac:cxnSpMkLst>
            <pc:docMk/>
            <pc:sldMk cId="46071772" sldId="257"/>
            <ac:cxnSpMk id="7" creationId="{D85A856A-E8FF-BEE5-7D95-BC7BFACA2149}"/>
          </ac:cxnSpMkLst>
        </pc:cxnChg>
        <pc:cxnChg chg="del mod">
          <ac:chgData name="Brandon McKown" userId="b4f9f49d-1da3-49a0-ac2e-038cbbcbd7df" providerId="ADAL" clId="{3EA1BEFC-ED73-4415-A38B-DB662D396F16}" dt="2024-09-07T16:45:23.854" v="64" actId="478"/>
          <ac:cxnSpMkLst>
            <pc:docMk/>
            <pc:sldMk cId="46071772" sldId="257"/>
            <ac:cxnSpMk id="15" creationId="{20F85708-C4C2-88B3-1BA0-0B8CB72D19AB}"/>
          </ac:cxnSpMkLst>
        </pc:cxnChg>
        <pc:cxnChg chg="del">
          <ac:chgData name="Brandon McKown" userId="b4f9f49d-1da3-49a0-ac2e-038cbbcbd7df" providerId="ADAL" clId="{3EA1BEFC-ED73-4415-A38B-DB662D396F16}" dt="2024-09-07T16:45:19.937" v="61" actId="478"/>
          <ac:cxnSpMkLst>
            <pc:docMk/>
            <pc:sldMk cId="46071772" sldId="257"/>
            <ac:cxnSpMk id="16" creationId="{1BBF8771-59FD-8F74-3936-7F52C486CA76}"/>
          </ac:cxnSpMkLst>
        </pc:cxnChg>
        <pc:cxnChg chg="mod">
          <ac:chgData name="Brandon McKown" userId="b4f9f49d-1da3-49a0-ac2e-038cbbcbd7df" providerId="ADAL" clId="{3EA1BEFC-ED73-4415-A38B-DB662D396F16}" dt="2024-09-08T00:28:33.280" v="2857" actId="12788"/>
          <ac:cxnSpMkLst>
            <pc:docMk/>
            <pc:sldMk cId="46071772" sldId="257"/>
            <ac:cxnSpMk id="17" creationId="{5CA3671D-4ABE-9D21-A18D-86072F970073}"/>
          </ac:cxnSpMkLst>
        </pc:cxnChg>
        <pc:cxnChg chg="del">
          <ac:chgData name="Brandon McKown" userId="b4f9f49d-1da3-49a0-ac2e-038cbbcbd7df" providerId="ADAL" clId="{3EA1BEFC-ED73-4415-A38B-DB662D396F16}" dt="2024-09-07T16:45:15.805" v="59" actId="478"/>
          <ac:cxnSpMkLst>
            <pc:docMk/>
            <pc:sldMk cId="46071772" sldId="257"/>
            <ac:cxnSpMk id="18" creationId="{87EED9AE-ABE8-8BD2-7843-2F591F8F5575}"/>
          </ac:cxnSpMkLst>
        </pc:cxnChg>
        <pc:cxnChg chg="mod">
          <ac:chgData name="Brandon McKown" userId="b4f9f49d-1da3-49a0-ac2e-038cbbcbd7df" providerId="ADAL" clId="{3EA1BEFC-ED73-4415-A38B-DB662D396F16}" dt="2024-09-08T00:28:33.280" v="2857" actId="12788"/>
          <ac:cxnSpMkLst>
            <pc:docMk/>
            <pc:sldMk cId="46071772" sldId="257"/>
            <ac:cxnSpMk id="20" creationId="{EAD54587-443C-180A-B5E3-F6A7BC08C647}"/>
          </ac:cxnSpMkLst>
        </pc:cxnChg>
      </pc:sldChg>
      <pc:sldChg chg="add del mod modShow">
        <pc:chgData name="Brandon McKown" userId="b4f9f49d-1da3-49a0-ac2e-038cbbcbd7df" providerId="ADAL" clId="{3EA1BEFC-ED73-4415-A38B-DB662D396F16}" dt="2024-09-08T14:39:53.904" v="4459" actId="47"/>
        <pc:sldMkLst>
          <pc:docMk/>
          <pc:sldMk cId="3216565027" sldId="263"/>
        </pc:sldMkLst>
      </pc:sldChg>
      <pc:sldChg chg="add del mod modShow">
        <pc:chgData name="Brandon McKown" userId="b4f9f49d-1da3-49a0-ac2e-038cbbcbd7df" providerId="ADAL" clId="{3EA1BEFC-ED73-4415-A38B-DB662D396F16}" dt="2024-09-08T14:39:53.904" v="4459" actId="47"/>
        <pc:sldMkLst>
          <pc:docMk/>
          <pc:sldMk cId="2114121442" sldId="265"/>
        </pc:sldMkLst>
      </pc:sldChg>
      <pc:sldChg chg="modSp add del mod modShow">
        <pc:chgData name="Brandon McKown" userId="b4f9f49d-1da3-49a0-ac2e-038cbbcbd7df" providerId="ADAL" clId="{3EA1BEFC-ED73-4415-A38B-DB662D396F16}" dt="2024-09-08T14:39:53.904" v="4459" actId="47"/>
        <pc:sldMkLst>
          <pc:docMk/>
          <pc:sldMk cId="559578766" sldId="266"/>
        </pc:sldMkLst>
        <pc:picChg chg="mod">
          <ac:chgData name="Brandon McKown" userId="b4f9f49d-1da3-49a0-ac2e-038cbbcbd7df" providerId="ADAL" clId="{3EA1BEFC-ED73-4415-A38B-DB662D396F16}" dt="2024-09-07T18:01:16.273" v="328" actId="1076"/>
          <ac:picMkLst>
            <pc:docMk/>
            <pc:sldMk cId="559578766" sldId="266"/>
            <ac:picMk id="3" creationId="{7DF256B9-EC01-C7EB-EA82-8F9577DB7849}"/>
          </ac:picMkLst>
        </pc:picChg>
      </pc:sldChg>
      <pc:sldChg chg="modSp add del mod ord modShow modNotesTx">
        <pc:chgData name="Brandon McKown" userId="b4f9f49d-1da3-49a0-ac2e-038cbbcbd7df" providerId="ADAL" clId="{3EA1BEFC-ED73-4415-A38B-DB662D396F16}" dt="2024-09-10T15:23:38.467" v="4876" actId="47"/>
        <pc:sldMkLst>
          <pc:docMk/>
          <pc:sldMk cId="964260520" sldId="268"/>
        </pc:sldMkLst>
        <pc:spChg chg="mod">
          <ac:chgData name="Brandon McKown" userId="b4f9f49d-1da3-49a0-ac2e-038cbbcbd7df" providerId="ADAL" clId="{3EA1BEFC-ED73-4415-A38B-DB662D396F16}" dt="2024-09-08T13:27:14.811" v="3265" actId="313"/>
          <ac:spMkLst>
            <pc:docMk/>
            <pc:sldMk cId="964260520" sldId="268"/>
            <ac:spMk id="4" creationId="{ED139C4E-4221-62C0-2C60-BABFFFF76098}"/>
          </ac:spMkLst>
        </pc:spChg>
        <pc:spChg chg="mod">
          <ac:chgData name="Brandon McKown" userId="b4f9f49d-1da3-49a0-ac2e-038cbbcbd7df" providerId="ADAL" clId="{3EA1BEFC-ED73-4415-A38B-DB662D396F16}" dt="2024-09-08T13:27:36.102" v="3319"/>
          <ac:spMkLst>
            <pc:docMk/>
            <pc:sldMk cId="964260520" sldId="268"/>
            <ac:spMk id="5" creationId="{CE88F112-74C2-12AD-F7E4-9F8959C309C6}"/>
          </ac:spMkLst>
        </pc:spChg>
      </pc:sldChg>
      <pc:sldChg chg="add del mod modShow">
        <pc:chgData name="Brandon McKown" userId="b4f9f49d-1da3-49a0-ac2e-038cbbcbd7df" providerId="ADAL" clId="{3EA1BEFC-ED73-4415-A38B-DB662D396F16}" dt="2024-09-08T14:39:53.904" v="4459" actId="47"/>
        <pc:sldMkLst>
          <pc:docMk/>
          <pc:sldMk cId="2942773701" sldId="269"/>
        </pc:sldMkLst>
      </pc:sldChg>
      <pc:sldChg chg="addSp delSp modSp mod modNotesTx">
        <pc:chgData name="Brandon McKown" userId="b4f9f49d-1da3-49a0-ac2e-038cbbcbd7df" providerId="ADAL" clId="{3EA1BEFC-ED73-4415-A38B-DB662D396F16}" dt="2024-09-08T14:34:11.487" v="4374" actId="2711"/>
        <pc:sldMkLst>
          <pc:docMk/>
          <pc:sldMk cId="3016104466" sldId="270"/>
        </pc:sldMkLst>
        <pc:spChg chg="add del">
          <ac:chgData name="Brandon McKown" userId="b4f9f49d-1da3-49a0-ac2e-038cbbcbd7df" providerId="ADAL" clId="{3EA1BEFC-ED73-4415-A38B-DB662D396F16}" dt="2024-09-07T17:52:30.175" v="206" actId="478"/>
          <ac:spMkLst>
            <pc:docMk/>
            <pc:sldMk cId="3016104466" sldId="270"/>
            <ac:spMk id="2" creationId="{CD6AC73C-96B3-4941-7E84-D1D1B756376F}"/>
          </ac:spMkLst>
        </pc:spChg>
        <pc:spChg chg="mod">
          <ac:chgData name="Brandon McKown" userId="b4f9f49d-1da3-49a0-ac2e-038cbbcbd7df" providerId="ADAL" clId="{3EA1BEFC-ED73-4415-A38B-DB662D396F16}" dt="2024-09-07T16:48:24.252" v="152" actId="6549"/>
          <ac:spMkLst>
            <pc:docMk/>
            <pc:sldMk cId="3016104466" sldId="270"/>
            <ac:spMk id="4" creationId="{EE90A987-7AA0-A894-F3F1-BA17AEB80101}"/>
          </ac:spMkLst>
        </pc:spChg>
        <pc:spChg chg="mod">
          <ac:chgData name="Brandon McKown" userId="b4f9f49d-1da3-49a0-ac2e-038cbbcbd7df" providerId="ADAL" clId="{3EA1BEFC-ED73-4415-A38B-DB662D396F16}" dt="2024-09-07T18:17:54.895" v="618" actId="14100"/>
          <ac:spMkLst>
            <pc:docMk/>
            <pc:sldMk cId="3016104466" sldId="270"/>
            <ac:spMk id="13" creationId="{C943C448-EA3B-0E48-D84E-125CF54794BD}"/>
          </ac:spMkLst>
        </pc:spChg>
        <pc:spChg chg="mod">
          <ac:chgData name="Brandon McKown" userId="b4f9f49d-1da3-49a0-ac2e-038cbbcbd7df" providerId="ADAL" clId="{3EA1BEFC-ED73-4415-A38B-DB662D396F16}" dt="2024-09-08T14:33:53.838" v="4372" actId="1076"/>
          <ac:spMkLst>
            <pc:docMk/>
            <pc:sldMk cId="3016104466" sldId="270"/>
            <ac:spMk id="14" creationId="{9B961C17-B8CA-A3C4-77D4-D004F490BBA2}"/>
          </ac:spMkLst>
        </pc:spChg>
        <pc:spChg chg="mod">
          <ac:chgData name="Brandon McKown" userId="b4f9f49d-1da3-49a0-ac2e-038cbbcbd7df" providerId="ADAL" clId="{3EA1BEFC-ED73-4415-A38B-DB662D396F16}" dt="2024-09-08T14:34:11.487" v="4374" actId="2711"/>
          <ac:spMkLst>
            <pc:docMk/>
            <pc:sldMk cId="3016104466" sldId="270"/>
            <ac:spMk id="15" creationId="{80EE0DA2-DF2A-4F4D-ED6D-B079B6815566}"/>
          </ac:spMkLst>
        </pc:spChg>
        <pc:spChg chg="mod">
          <ac:chgData name="Brandon McKown" userId="b4f9f49d-1da3-49a0-ac2e-038cbbcbd7df" providerId="ADAL" clId="{3EA1BEFC-ED73-4415-A38B-DB662D396F16}" dt="2024-09-08T14:34:05.658" v="4373" actId="207"/>
          <ac:spMkLst>
            <pc:docMk/>
            <pc:sldMk cId="3016104466" sldId="270"/>
            <ac:spMk id="16" creationId="{EE6DBA6D-0873-F726-0079-3F9E5AE00CF6}"/>
          </ac:spMkLst>
        </pc:spChg>
        <pc:spChg chg="mod">
          <ac:chgData name="Brandon McKown" userId="b4f9f49d-1da3-49a0-ac2e-038cbbcbd7df" providerId="ADAL" clId="{3EA1BEFC-ED73-4415-A38B-DB662D396F16}" dt="2024-09-07T18:17:51.301" v="616" actId="14100"/>
          <ac:spMkLst>
            <pc:docMk/>
            <pc:sldMk cId="3016104466" sldId="270"/>
            <ac:spMk id="17" creationId="{9753AB78-4539-1E1E-17A4-98DE3F9214F9}"/>
          </ac:spMkLst>
        </pc:spChg>
        <pc:spChg chg="mod">
          <ac:chgData name="Brandon McKown" userId="b4f9f49d-1da3-49a0-ac2e-038cbbcbd7df" providerId="ADAL" clId="{3EA1BEFC-ED73-4415-A38B-DB662D396F16}" dt="2024-09-07T17:53:30.753" v="209" actId="11530"/>
          <ac:spMkLst>
            <pc:docMk/>
            <pc:sldMk cId="3016104466" sldId="270"/>
            <ac:spMk id="18" creationId="{924D0970-B5B5-8F6E-5F4B-87001AA363B9}"/>
          </ac:spMkLst>
        </pc:spChg>
        <pc:spChg chg="mod">
          <ac:chgData name="Brandon McKown" userId="b4f9f49d-1da3-49a0-ac2e-038cbbcbd7df" providerId="ADAL" clId="{3EA1BEFC-ED73-4415-A38B-DB662D396F16}" dt="2024-09-07T18:15:15.544" v="585" actId="14100"/>
          <ac:spMkLst>
            <pc:docMk/>
            <pc:sldMk cId="3016104466" sldId="270"/>
            <ac:spMk id="19" creationId="{DA8CA3CB-6EC0-D635-906C-2476B870FF84}"/>
          </ac:spMkLst>
        </pc:spChg>
        <pc:spChg chg="mod">
          <ac:chgData name="Brandon McKown" userId="b4f9f49d-1da3-49a0-ac2e-038cbbcbd7df" providerId="ADAL" clId="{3EA1BEFC-ED73-4415-A38B-DB662D396F16}" dt="2024-09-07T18:05:20.601" v="445" actId="1036"/>
          <ac:spMkLst>
            <pc:docMk/>
            <pc:sldMk cId="3016104466" sldId="270"/>
            <ac:spMk id="20" creationId="{23090396-E56D-82D7-14BE-F4E2A95ABCC4}"/>
          </ac:spMkLst>
        </pc:spChg>
        <pc:spChg chg="mod">
          <ac:chgData name="Brandon McKown" userId="b4f9f49d-1da3-49a0-ac2e-038cbbcbd7df" providerId="ADAL" clId="{3EA1BEFC-ED73-4415-A38B-DB662D396F16}" dt="2024-09-07T18:05:14.315" v="435" actId="1035"/>
          <ac:spMkLst>
            <pc:docMk/>
            <pc:sldMk cId="3016104466" sldId="270"/>
            <ac:spMk id="21" creationId="{7B7DD6B5-30CC-A90B-8746-B416B0BBD433}"/>
          </ac:spMkLst>
        </pc:spChg>
        <pc:spChg chg="mod">
          <ac:chgData name="Brandon McKown" userId="b4f9f49d-1da3-49a0-ac2e-038cbbcbd7df" providerId="ADAL" clId="{3EA1BEFC-ED73-4415-A38B-DB662D396F16}" dt="2024-09-07T18:07:58.039" v="496" actId="1076"/>
          <ac:spMkLst>
            <pc:docMk/>
            <pc:sldMk cId="3016104466" sldId="270"/>
            <ac:spMk id="22" creationId="{6FA717F8-D01D-630E-3105-AF1D24E79637}"/>
          </ac:spMkLst>
        </pc:spChg>
        <pc:spChg chg="mod">
          <ac:chgData name="Brandon McKown" userId="b4f9f49d-1da3-49a0-ac2e-038cbbcbd7df" providerId="ADAL" clId="{3EA1BEFC-ED73-4415-A38B-DB662D396F16}" dt="2024-09-07T17:59:29.583" v="326" actId="14100"/>
          <ac:spMkLst>
            <pc:docMk/>
            <pc:sldMk cId="3016104466" sldId="270"/>
            <ac:spMk id="23" creationId="{DF0941DC-D30E-897E-4276-9D2F8D111BA0}"/>
          </ac:spMkLst>
        </pc:spChg>
        <pc:spChg chg="mod">
          <ac:chgData name="Brandon McKown" userId="b4f9f49d-1da3-49a0-ac2e-038cbbcbd7df" providerId="ADAL" clId="{3EA1BEFC-ED73-4415-A38B-DB662D396F16}" dt="2024-09-07T18:05:48.810" v="474" actId="20577"/>
          <ac:spMkLst>
            <pc:docMk/>
            <pc:sldMk cId="3016104466" sldId="270"/>
            <ac:spMk id="24" creationId="{F937B3DD-21E9-157A-354B-8D0D00969425}"/>
          </ac:spMkLst>
        </pc:spChg>
        <pc:graphicFrameChg chg="add mod">
          <ac:chgData name="Brandon McKown" userId="b4f9f49d-1da3-49a0-ac2e-038cbbcbd7df" providerId="ADAL" clId="{3EA1BEFC-ED73-4415-A38B-DB662D396F16}" dt="2024-09-07T18:51:39.894" v="1238" actId="1076"/>
          <ac:graphicFrameMkLst>
            <pc:docMk/>
            <pc:sldMk cId="3016104466" sldId="270"/>
            <ac:graphicFrameMk id="9" creationId="{F2A13F9E-CA29-A68E-843F-8F2EDAA0C572}"/>
          </ac:graphicFrameMkLst>
        </pc:graphicFrameChg>
        <pc:picChg chg="add mod ord">
          <ac:chgData name="Brandon McKown" userId="b4f9f49d-1da3-49a0-ac2e-038cbbcbd7df" providerId="ADAL" clId="{3EA1BEFC-ED73-4415-A38B-DB662D396F16}" dt="2024-09-07T18:15:18.866" v="587" actId="167"/>
          <ac:picMkLst>
            <pc:docMk/>
            <pc:sldMk cId="3016104466" sldId="270"/>
            <ac:picMk id="3" creationId="{E4E6F4E7-5A13-10A1-B27E-FF5D078C7935}"/>
          </ac:picMkLst>
        </pc:picChg>
      </pc:sldChg>
      <pc:sldChg chg="addSp delSp modSp mod ord modNotesTx">
        <pc:chgData name="Brandon McKown" userId="b4f9f49d-1da3-49a0-ac2e-038cbbcbd7df" providerId="ADAL" clId="{3EA1BEFC-ED73-4415-A38B-DB662D396F16}" dt="2024-09-08T01:09:56.191" v="3246" actId="6549"/>
        <pc:sldMkLst>
          <pc:docMk/>
          <pc:sldMk cId="1063432537" sldId="271"/>
        </pc:sldMkLst>
        <pc:spChg chg="mod">
          <ac:chgData name="Brandon McKown" userId="b4f9f49d-1da3-49a0-ac2e-038cbbcbd7df" providerId="ADAL" clId="{3EA1BEFC-ED73-4415-A38B-DB662D396F16}" dt="2024-09-08T00:18:32.436" v="2688" actId="20577"/>
          <ac:spMkLst>
            <pc:docMk/>
            <pc:sldMk cId="1063432537" sldId="271"/>
            <ac:spMk id="2" creationId="{6BBD7B76-9F3D-4D08-1152-31A1DE58920E}"/>
          </ac:spMkLst>
        </pc:spChg>
        <pc:spChg chg="add del">
          <ac:chgData name="Brandon McKown" userId="b4f9f49d-1da3-49a0-ac2e-038cbbcbd7df" providerId="ADAL" clId="{3EA1BEFC-ED73-4415-A38B-DB662D396F16}" dt="2024-09-08T00:15:13.420" v="2659" actId="478"/>
          <ac:spMkLst>
            <pc:docMk/>
            <pc:sldMk cId="1063432537" sldId="271"/>
            <ac:spMk id="3" creationId="{EE6503B4-91B5-999C-1328-6AC25F031EC4}"/>
          </ac:spMkLst>
        </pc:spChg>
        <pc:spChg chg="add del">
          <ac:chgData name="Brandon McKown" userId="b4f9f49d-1da3-49a0-ac2e-038cbbcbd7df" providerId="ADAL" clId="{3EA1BEFC-ED73-4415-A38B-DB662D396F16}" dt="2024-09-08T00:15:20.331" v="2661" actId="478"/>
          <ac:spMkLst>
            <pc:docMk/>
            <pc:sldMk cId="1063432537" sldId="271"/>
            <ac:spMk id="4" creationId="{DD05EF3F-23A6-1B9E-CE3D-D51E1C1F3170}"/>
          </ac:spMkLst>
        </pc:spChg>
        <pc:spChg chg="add del">
          <ac:chgData name="Brandon McKown" userId="b4f9f49d-1da3-49a0-ac2e-038cbbcbd7df" providerId="ADAL" clId="{3EA1BEFC-ED73-4415-A38B-DB662D396F16}" dt="2024-09-08T01:01:44.719" v="3226" actId="478"/>
          <ac:spMkLst>
            <pc:docMk/>
            <pc:sldMk cId="1063432537" sldId="271"/>
            <ac:spMk id="7" creationId="{4623D56F-E899-4888-1795-8129AD670E18}"/>
          </ac:spMkLst>
        </pc:spChg>
        <pc:spChg chg="mod">
          <ac:chgData name="Brandon McKown" userId="b4f9f49d-1da3-49a0-ac2e-038cbbcbd7df" providerId="ADAL" clId="{3EA1BEFC-ED73-4415-A38B-DB662D396F16}" dt="2024-09-08T01:05:02.307" v="3244" actId="6549"/>
          <ac:spMkLst>
            <pc:docMk/>
            <pc:sldMk cId="1063432537" sldId="271"/>
            <ac:spMk id="88" creationId="{655B8482-37C6-741E-F707-4A86C23C9D18}"/>
          </ac:spMkLst>
        </pc:spChg>
        <pc:grpChg chg="del">
          <ac:chgData name="Brandon McKown" userId="b4f9f49d-1da3-49a0-ac2e-038cbbcbd7df" providerId="ADAL" clId="{3EA1BEFC-ED73-4415-A38B-DB662D396F16}" dt="2024-09-08T00:14:57.397" v="2654" actId="478"/>
          <ac:grpSpMkLst>
            <pc:docMk/>
            <pc:sldMk cId="1063432537" sldId="271"/>
            <ac:grpSpMk id="60" creationId="{80599CA8-F192-A5C5-927F-EAC9AEA7346B}"/>
          </ac:grpSpMkLst>
        </pc:grpChg>
        <pc:grpChg chg="del">
          <ac:chgData name="Brandon McKown" userId="b4f9f49d-1da3-49a0-ac2e-038cbbcbd7df" providerId="ADAL" clId="{3EA1BEFC-ED73-4415-A38B-DB662D396F16}" dt="2024-09-08T00:15:00.120" v="2655" actId="478"/>
          <ac:grpSpMkLst>
            <pc:docMk/>
            <pc:sldMk cId="1063432537" sldId="271"/>
            <ac:grpSpMk id="74" creationId="{002D3067-4FA6-A9C3-1E65-D2E78CE09D37}"/>
          </ac:grpSpMkLst>
        </pc:grpChg>
        <pc:grpChg chg="del">
          <ac:chgData name="Brandon McKown" userId="b4f9f49d-1da3-49a0-ac2e-038cbbcbd7df" providerId="ADAL" clId="{3EA1BEFC-ED73-4415-A38B-DB662D396F16}" dt="2024-09-08T00:15:02.268" v="2656" actId="478"/>
          <ac:grpSpMkLst>
            <pc:docMk/>
            <pc:sldMk cId="1063432537" sldId="271"/>
            <ac:grpSpMk id="75" creationId="{B0DD4838-0D7C-BBE6-118D-F86CEDE49E46}"/>
          </ac:grpSpMkLst>
        </pc:grpChg>
        <pc:picChg chg="add del mod">
          <ac:chgData name="Brandon McKown" userId="b4f9f49d-1da3-49a0-ac2e-038cbbcbd7df" providerId="ADAL" clId="{3EA1BEFC-ED73-4415-A38B-DB662D396F16}" dt="2024-09-08T01:03:25.395" v="3227" actId="14826"/>
          <ac:picMkLst>
            <pc:docMk/>
            <pc:sldMk cId="1063432537" sldId="271"/>
            <ac:picMk id="6" creationId="{61301236-C8AE-E97C-8CD2-F357221E270C}"/>
          </ac:picMkLst>
        </pc:picChg>
      </pc:sldChg>
      <pc:sldChg chg="add del mod modShow">
        <pc:chgData name="Brandon McKown" userId="b4f9f49d-1da3-49a0-ac2e-038cbbcbd7df" providerId="ADAL" clId="{3EA1BEFC-ED73-4415-A38B-DB662D396F16}" dt="2024-09-08T14:39:53.904" v="4459" actId="47"/>
        <pc:sldMkLst>
          <pc:docMk/>
          <pc:sldMk cId="330843637" sldId="272"/>
        </pc:sldMkLst>
      </pc:sldChg>
      <pc:sldChg chg="addSp delSp modSp add mod ord modShow modNotesTx">
        <pc:chgData name="Brandon McKown" userId="b4f9f49d-1da3-49a0-ac2e-038cbbcbd7df" providerId="ADAL" clId="{3EA1BEFC-ED73-4415-A38B-DB662D396F16}" dt="2024-09-07T23:22:54.066" v="1802" actId="27918"/>
        <pc:sldMkLst>
          <pc:docMk/>
          <pc:sldMk cId="3522345587" sldId="273"/>
        </pc:sldMkLst>
        <pc:spChg chg="add mod">
          <ac:chgData name="Brandon McKown" userId="b4f9f49d-1da3-49a0-ac2e-038cbbcbd7df" providerId="ADAL" clId="{3EA1BEFC-ED73-4415-A38B-DB662D396F16}" dt="2024-09-07T18:32:53.857" v="674"/>
          <ac:spMkLst>
            <pc:docMk/>
            <pc:sldMk cId="3522345587" sldId="273"/>
            <ac:spMk id="2" creationId="{FCC8DC97-496E-CC42-68EA-B96B61E77DC4}"/>
          </ac:spMkLst>
        </pc:spChg>
        <pc:spChg chg="add mod topLvl">
          <ac:chgData name="Brandon McKown" userId="b4f9f49d-1da3-49a0-ac2e-038cbbcbd7df" providerId="ADAL" clId="{3EA1BEFC-ED73-4415-A38B-DB662D396F16}" dt="2024-09-07T19:28:21.992" v="1782" actId="1036"/>
          <ac:spMkLst>
            <pc:docMk/>
            <pc:sldMk cId="3522345587" sldId="273"/>
            <ac:spMk id="3" creationId="{51D378ED-2FC5-1C3A-4257-54C571467B1F}"/>
          </ac:spMkLst>
        </pc:spChg>
        <pc:spChg chg="mod">
          <ac:chgData name="Brandon McKown" userId="b4f9f49d-1da3-49a0-ac2e-038cbbcbd7df" providerId="ADAL" clId="{3EA1BEFC-ED73-4415-A38B-DB662D396F16}" dt="2024-09-07T19:06:59.692" v="1451" actId="14100"/>
          <ac:spMkLst>
            <pc:docMk/>
            <pc:sldMk cId="3522345587" sldId="273"/>
            <ac:spMk id="4" creationId="{EE90A987-7AA0-A894-F3F1-BA17AEB80101}"/>
          </ac:spMkLst>
        </pc:spChg>
        <pc:spChg chg="add mod topLvl">
          <ac:chgData name="Brandon McKown" userId="b4f9f49d-1da3-49a0-ac2e-038cbbcbd7df" providerId="ADAL" clId="{3EA1BEFC-ED73-4415-A38B-DB662D396F16}" dt="2024-09-07T19:28:21.992" v="1782" actId="1036"/>
          <ac:spMkLst>
            <pc:docMk/>
            <pc:sldMk cId="3522345587" sldId="273"/>
            <ac:spMk id="5" creationId="{7322FAC7-0D2B-0286-9B9F-D6CF9CE2752F}"/>
          </ac:spMkLst>
        </pc:spChg>
        <pc:spChg chg="add mod">
          <ac:chgData name="Brandon McKown" userId="b4f9f49d-1da3-49a0-ac2e-038cbbcbd7df" providerId="ADAL" clId="{3EA1BEFC-ED73-4415-A38B-DB662D396F16}" dt="2024-09-07T18:44:29.143" v="1070" actId="1076"/>
          <ac:spMkLst>
            <pc:docMk/>
            <pc:sldMk cId="3522345587" sldId="273"/>
            <ac:spMk id="6" creationId="{3196069E-8E9C-95FE-0E95-6CAAF2BF9897}"/>
          </ac:spMkLst>
        </pc:spChg>
        <pc:spChg chg="add mod topLvl">
          <ac:chgData name="Brandon McKown" userId="b4f9f49d-1da3-49a0-ac2e-038cbbcbd7df" providerId="ADAL" clId="{3EA1BEFC-ED73-4415-A38B-DB662D396F16}" dt="2024-09-07T19:28:21.992" v="1782" actId="1036"/>
          <ac:spMkLst>
            <pc:docMk/>
            <pc:sldMk cId="3522345587" sldId="273"/>
            <ac:spMk id="7" creationId="{C20B5227-D4C3-6873-D19A-95437BE0C672}"/>
          </ac:spMkLst>
        </pc:spChg>
        <pc:spChg chg="add mod topLvl">
          <ac:chgData name="Brandon McKown" userId="b4f9f49d-1da3-49a0-ac2e-038cbbcbd7df" providerId="ADAL" clId="{3EA1BEFC-ED73-4415-A38B-DB662D396F16}" dt="2024-09-07T19:28:21.992" v="1782" actId="1036"/>
          <ac:spMkLst>
            <pc:docMk/>
            <pc:sldMk cId="3522345587" sldId="273"/>
            <ac:spMk id="8" creationId="{5F478F3F-DF7D-33D7-81A6-3933E789721A}"/>
          </ac:spMkLst>
        </pc:spChg>
        <pc:spChg chg="del">
          <ac:chgData name="Brandon McKown" userId="b4f9f49d-1da3-49a0-ac2e-038cbbcbd7df" providerId="ADAL" clId="{3EA1BEFC-ED73-4415-A38B-DB662D396F16}" dt="2024-09-07T18:28:57.598" v="642" actId="478"/>
          <ac:spMkLst>
            <pc:docMk/>
            <pc:sldMk cId="3522345587" sldId="273"/>
            <ac:spMk id="13" creationId="{C943C448-EA3B-0E48-D84E-125CF54794BD}"/>
          </ac:spMkLst>
        </pc:spChg>
        <pc:spChg chg="mod topLvl">
          <ac:chgData name="Brandon McKown" userId="b4f9f49d-1da3-49a0-ac2e-038cbbcbd7df" providerId="ADAL" clId="{3EA1BEFC-ED73-4415-A38B-DB662D396F16}" dt="2024-09-07T19:29:35.140" v="1789" actId="20577"/>
          <ac:spMkLst>
            <pc:docMk/>
            <pc:sldMk cId="3522345587" sldId="273"/>
            <ac:spMk id="14" creationId="{9B961C17-B8CA-A3C4-77D4-D004F490BBA2}"/>
          </ac:spMkLst>
        </pc:spChg>
        <pc:spChg chg="del">
          <ac:chgData name="Brandon McKown" userId="b4f9f49d-1da3-49a0-ac2e-038cbbcbd7df" providerId="ADAL" clId="{3EA1BEFC-ED73-4415-A38B-DB662D396F16}" dt="2024-09-07T18:28:59.428" v="643" actId="478"/>
          <ac:spMkLst>
            <pc:docMk/>
            <pc:sldMk cId="3522345587" sldId="273"/>
            <ac:spMk id="15" creationId="{80EE0DA2-DF2A-4F4D-ED6D-B079B6815566}"/>
          </ac:spMkLst>
        </pc:spChg>
        <pc:spChg chg="del">
          <ac:chgData name="Brandon McKown" userId="b4f9f49d-1da3-49a0-ac2e-038cbbcbd7df" providerId="ADAL" clId="{3EA1BEFC-ED73-4415-A38B-DB662D396F16}" dt="2024-09-07T18:30:05.507" v="653" actId="478"/>
          <ac:spMkLst>
            <pc:docMk/>
            <pc:sldMk cId="3522345587" sldId="273"/>
            <ac:spMk id="16" creationId="{EE6DBA6D-0873-F726-0079-3F9E5AE00CF6}"/>
          </ac:spMkLst>
        </pc:spChg>
        <pc:spChg chg="del mod">
          <ac:chgData name="Brandon McKown" userId="b4f9f49d-1da3-49a0-ac2e-038cbbcbd7df" providerId="ADAL" clId="{3EA1BEFC-ED73-4415-A38B-DB662D396F16}" dt="2024-09-07T18:30:02.027" v="651" actId="478"/>
          <ac:spMkLst>
            <pc:docMk/>
            <pc:sldMk cId="3522345587" sldId="273"/>
            <ac:spMk id="17" creationId="{9753AB78-4539-1E1E-17A4-98DE3F9214F9}"/>
          </ac:spMkLst>
        </pc:spChg>
        <pc:spChg chg="del">
          <ac:chgData name="Brandon McKown" userId="b4f9f49d-1da3-49a0-ac2e-038cbbcbd7df" providerId="ADAL" clId="{3EA1BEFC-ED73-4415-A38B-DB662D396F16}" dt="2024-09-07T18:28:51.753" v="640" actId="478"/>
          <ac:spMkLst>
            <pc:docMk/>
            <pc:sldMk cId="3522345587" sldId="273"/>
            <ac:spMk id="18" creationId="{924D0970-B5B5-8F6E-5F4B-87001AA363B9}"/>
          </ac:spMkLst>
        </pc:spChg>
        <pc:spChg chg="del">
          <ac:chgData name="Brandon McKown" userId="b4f9f49d-1da3-49a0-ac2e-038cbbcbd7df" providerId="ADAL" clId="{3EA1BEFC-ED73-4415-A38B-DB662D396F16}" dt="2024-09-07T18:28:57.598" v="642" actId="478"/>
          <ac:spMkLst>
            <pc:docMk/>
            <pc:sldMk cId="3522345587" sldId="273"/>
            <ac:spMk id="19" creationId="{DA8CA3CB-6EC0-D635-906C-2476B870FF84}"/>
          </ac:spMkLst>
        </pc:spChg>
        <pc:spChg chg="del">
          <ac:chgData name="Brandon McKown" userId="b4f9f49d-1da3-49a0-ac2e-038cbbcbd7df" providerId="ADAL" clId="{3EA1BEFC-ED73-4415-A38B-DB662D396F16}" dt="2024-09-07T18:30:04.249" v="652" actId="478"/>
          <ac:spMkLst>
            <pc:docMk/>
            <pc:sldMk cId="3522345587" sldId="273"/>
            <ac:spMk id="20" creationId="{23090396-E56D-82D7-14BE-F4E2A95ABCC4}"/>
          </ac:spMkLst>
        </pc:spChg>
        <pc:spChg chg="del mod">
          <ac:chgData name="Brandon McKown" userId="b4f9f49d-1da3-49a0-ac2e-038cbbcbd7df" providerId="ADAL" clId="{3EA1BEFC-ED73-4415-A38B-DB662D396F16}" dt="2024-09-07T18:28:57.598" v="642" actId="478"/>
          <ac:spMkLst>
            <pc:docMk/>
            <pc:sldMk cId="3522345587" sldId="273"/>
            <ac:spMk id="21" creationId="{7B7DD6B5-30CC-A90B-8746-B416B0BBD433}"/>
          </ac:spMkLst>
        </pc:spChg>
        <pc:spChg chg="del">
          <ac:chgData name="Brandon McKown" userId="b4f9f49d-1da3-49a0-ac2e-038cbbcbd7df" providerId="ADAL" clId="{3EA1BEFC-ED73-4415-A38B-DB662D396F16}" dt="2024-09-07T18:28:57.598" v="642" actId="478"/>
          <ac:spMkLst>
            <pc:docMk/>
            <pc:sldMk cId="3522345587" sldId="273"/>
            <ac:spMk id="22" creationId="{6FA717F8-D01D-630E-3105-AF1D24E79637}"/>
          </ac:spMkLst>
        </pc:spChg>
        <pc:spChg chg="mod topLvl">
          <ac:chgData name="Brandon McKown" userId="b4f9f49d-1da3-49a0-ac2e-038cbbcbd7df" providerId="ADAL" clId="{3EA1BEFC-ED73-4415-A38B-DB662D396F16}" dt="2024-09-07T19:28:21.992" v="1782" actId="1036"/>
          <ac:spMkLst>
            <pc:docMk/>
            <pc:sldMk cId="3522345587" sldId="273"/>
            <ac:spMk id="23" creationId="{DF0941DC-D30E-897E-4276-9D2F8D111BA0}"/>
          </ac:spMkLst>
        </pc:spChg>
        <pc:spChg chg="del mod">
          <ac:chgData name="Brandon McKown" userId="b4f9f49d-1da3-49a0-ac2e-038cbbcbd7df" providerId="ADAL" clId="{3EA1BEFC-ED73-4415-A38B-DB662D396F16}" dt="2024-09-07T18:30:07.043" v="654" actId="478"/>
          <ac:spMkLst>
            <pc:docMk/>
            <pc:sldMk cId="3522345587" sldId="273"/>
            <ac:spMk id="24" creationId="{F937B3DD-21E9-157A-354B-8D0D00969425}"/>
          </ac:spMkLst>
        </pc:spChg>
        <pc:grpChg chg="add del mod">
          <ac:chgData name="Brandon McKown" userId="b4f9f49d-1da3-49a0-ac2e-038cbbcbd7df" providerId="ADAL" clId="{3EA1BEFC-ED73-4415-A38B-DB662D396F16}" dt="2024-09-07T19:01:42.179" v="1390" actId="165"/>
          <ac:grpSpMkLst>
            <pc:docMk/>
            <pc:sldMk cId="3522345587" sldId="273"/>
            <ac:grpSpMk id="10" creationId="{DC603B12-DD5B-F9B0-9277-02291F27957B}"/>
          </ac:grpSpMkLst>
        </pc:grpChg>
        <pc:grpChg chg="add del mod">
          <ac:chgData name="Brandon McKown" userId="b4f9f49d-1da3-49a0-ac2e-038cbbcbd7df" providerId="ADAL" clId="{3EA1BEFC-ED73-4415-A38B-DB662D396F16}" dt="2024-09-07T19:10:10.844" v="1460" actId="165"/>
          <ac:grpSpMkLst>
            <pc:docMk/>
            <pc:sldMk cId="3522345587" sldId="273"/>
            <ac:grpSpMk id="12" creationId="{6A9B5F35-B5D0-0A88-F0FB-26838B467EC4}"/>
          </ac:grpSpMkLst>
        </pc:grpChg>
        <pc:graphicFrameChg chg="add del mod">
          <ac:chgData name="Brandon McKown" userId="b4f9f49d-1da3-49a0-ac2e-038cbbcbd7df" providerId="ADAL" clId="{3EA1BEFC-ED73-4415-A38B-DB662D396F16}" dt="2024-09-07T18:51:27.393" v="1229" actId="21"/>
          <ac:graphicFrameMkLst>
            <pc:docMk/>
            <pc:sldMk cId="3522345587" sldId="273"/>
            <ac:graphicFrameMk id="9" creationId="{F2A13F9E-CA29-A68E-843F-8F2EDAA0C572}"/>
          </ac:graphicFrameMkLst>
        </pc:graphicFrameChg>
        <pc:graphicFrameChg chg="add mod">
          <ac:chgData name="Brandon McKown" userId="b4f9f49d-1da3-49a0-ac2e-038cbbcbd7df" providerId="ADAL" clId="{3EA1BEFC-ED73-4415-A38B-DB662D396F16}" dt="2024-09-07T23:22:20.151" v="1791"/>
          <ac:graphicFrameMkLst>
            <pc:docMk/>
            <pc:sldMk cId="3522345587" sldId="273"/>
            <ac:graphicFrameMk id="11" creationId="{F2A13F9E-CA29-A68E-843F-8F2EDAA0C572}"/>
          </ac:graphicFrameMkLst>
        </pc:graphicFrameChg>
      </pc:sldChg>
      <pc:sldChg chg="addSp delSp modSp new mod setBg">
        <pc:chgData name="Brandon McKown" userId="b4f9f49d-1da3-49a0-ac2e-038cbbcbd7df" providerId="ADAL" clId="{3EA1BEFC-ED73-4415-A38B-DB662D396F16}" dt="2024-09-09T13:22:28.928" v="4465" actId="255"/>
        <pc:sldMkLst>
          <pc:docMk/>
          <pc:sldMk cId="2967597834" sldId="274"/>
        </pc:sldMkLst>
        <pc:spChg chg="del mod ord">
          <ac:chgData name="Brandon McKown" userId="b4f9f49d-1da3-49a0-ac2e-038cbbcbd7df" providerId="ADAL" clId="{3EA1BEFC-ED73-4415-A38B-DB662D396F16}" dt="2024-09-07T23:33:31.853" v="1830" actId="478"/>
          <ac:spMkLst>
            <pc:docMk/>
            <pc:sldMk cId="2967597834" sldId="274"/>
            <ac:spMk id="2" creationId="{26B90068-16A5-A8B3-5070-7E955CBE59BE}"/>
          </ac:spMkLst>
        </pc:spChg>
        <pc:spChg chg="add del">
          <ac:chgData name="Brandon McKown" userId="b4f9f49d-1da3-49a0-ac2e-038cbbcbd7df" providerId="ADAL" clId="{3EA1BEFC-ED73-4415-A38B-DB662D396F16}" dt="2024-09-07T23:31:28.074" v="1813" actId="931"/>
          <ac:spMkLst>
            <pc:docMk/>
            <pc:sldMk cId="2967597834" sldId="274"/>
            <ac:spMk id="3" creationId="{11F8FEFF-8570-4C8C-3A23-EC06AF485627}"/>
          </ac:spMkLst>
        </pc:spChg>
        <pc:spChg chg="del mod">
          <ac:chgData name="Brandon McKown" userId="b4f9f49d-1da3-49a0-ac2e-038cbbcbd7df" providerId="ADAL" clId="{3EA1BEFC-ED73-4415-A38B-DB662D396F16}" dt="2024-09-07T23:34:31.174" v="1842"/>
          <ac:spMkLst>
            <pc:docMk/>
            <pc:sldMk cId="2967597834" sldId="274"/>
            <ac:spMk id="4" creationId="{6FB4120C-76D6-0BB6-7AFD-F7E10FD4741F}"/>
          </ac:spMkLst>
        </pc:spChg>
        <pc:spChg chg="add">
          <ac:chgData name="Brandon McKown" userId="b4f9f49d-1da3-49a0-ac2e-038cbbcbd7df" providerId="ADAL" clId="{3EA1BEFC-ED73-4415-A38B-DB662D396F16}" dt="2024-09-07T23:30:12.523" v="1807"/>
          <ac:spMkLst>
            <pc:docMk/>
            <pc:sldMk cId="2967597834" sldId="274"/>
            <ac:spMk id="7" creationId="{6792BC8D-3569-15AE-18CB-6155B5EAD102}"/>
          </ac:spMkLst>
        </pc:spChg>
        <pc:spChg chg="add mod">
          <ac:chgData name="Brandon McKown" userId="b4f9f49d-1da3-49a0-ac2e-038cbbcbd7df" providerId="ADAL" clId="{3EA1BEFC-ED73-4415-A38B-DB662D396F16}" dt="2024-09-07T23:33:42.442" v="1841" actId="20577"/>
          <ac:spMkLst>
            <pc:docMk/>
            <pc:sldMk cId="2967597834" sldId="274"/>
            <ac:spMk id="8" creationId="{6A0E8FEC-AB4F-2862-427A-6DF7EB08DA81}"/>
          </ac:spMkLst>
        </pc:spChg>
        <pc:spChg chg="add mod">
          <ac:chgData name="Brandon McKown" userId="b4f9f49d-1da3-49a0-ac2e-038cbbcbd7df" providerId="ADAL" clId="{3EA1BEFC-ED73-4415-A38B-DB662D396F16}" dt="2024-09-09T13:22:28.928" v="4465" actId="255"/>
          <ac:spMkLst>
            <pc:docMk/>
            <pc:sldMk cId="2967597834" sldId="274"/>
            <ac:spMk id="9" creationId="{2C234EBD-6F4D-5DFD-2FC3-CAD783EDABAD}"/>
          </ac:spMkLst>
        </pc:spChg>
        <pc:spChg chg="add del">
          <ac:chgData name="Brandon McKown" userId="b4f9f49d-1da3-49a0-ac2e-038cbbcbd7df" providerId="ADAL" clId="{3EA1BEFC-ED73-4415-A38B-DB662D396F16}" dt="2024-09-07T23:31:29.298" v="1814" actId="26606"/>
          <ac:spMkLst>
            <pc:docMk/>
            <pc:sldMk cId="2967597834" sldId="274"/>
            <ac:spMk id="12" creationId="{04812C46-200A-4DEB-A05E-3ED6C68C2387}"/>
          </ac:spMkLst>
        </pc:spChg>
        <pc:spChg chg="add del">
          <ac:chgData name="Brandon McKown" userId="b4f9f49d-1da3-49a0-ac2e-038cbbcbd7df" providerId="ADAL" clId="{3EA1BEFC-ED73-4415-A38B-DB662D396F16}" dt="2024-09-07T23:31:29.298" v="1814" actId="26606"/>
          <ac:spMkLst>
            <pc:docMk/>
            <pc:sldMk cId="2967597834" sldId="274"/>
            <ac:spMk id="14" creationId="{D1EA859B-E555-4109-94F3-6700E046E008}"/>
          </ac:spMkLst>
        </pc:spChg>
        <pc:picChg chg="add mod">
          <ac:chgData name="Brandon McKown" userId="b4f9f49d-1da3-49a0-ac2e-038cbbcbd7df" providerId="ADAL" clId="{3EA1BEFC-ED73-4415-A38B-DB662D396F16}" dt="2024-09-07T23:40:00.618" v="1942" actId="12789"/>
          <ac:picMkLst>
            <pc:docMk/>
            <pc:sldMk cId="2967597834" sldId="274"/>
            <ac:picMk id="6" creationId="{7960DA8A-A5E9-C90B-60E0-41791E27EF1F}"/>
          </ac:picMkLst>
        </pc:picChg>
      </pc:sldChg>
      <pc:sldChg chg="addSp delSp modSp add mod setBg">
        <pc:chgData name="Brandon McKown" userId="b4f9f49d-1da3-49a0-ac2e-038cbbcbd7df" providerId="ADAL" clId="{3EA1BEFC-ED73-4415-A38B-DB662D396F16}" dt="2024-09-08T00:14:39.180" v="2650" actId="20577"/>
        <pc:sldMkLst>
          <pc:docMk/>
          <pc:sldMk cId="4253270176" sldId="275"/>
        </pc:sldMkLst>
        <pc:spChg chg="add del mod">
          <ac:chgData name="Brandon McKown" userId="b4f9f49d-1da3-49a0-ac2e-038cbbcbd7df" providerId="ADAL" clId="{3EA1BEFC-ED73-4415-A38B-DB662D396F16}" dt="2024-09-07T23:51:34.675" v="2000" actId="478"/>
          <ac:spMkLst>
            <pc:docMk/>
            <pc:sldMk cId="4253270176" sldId="275"/>
            <ac:spMk id="3" creationId="{A6FCF502-CEFA-1A98-504D-BBA8BAD3A4DC}"/>
          </ac:spMkLst>
        </pc:spChg>
        <pc:spChg chg="add del mod">
          <ac:chgData name="Brandon McKown" userId="b4f9f49d-1da3-49a0-ac2e-038cbbcbd7df" providerId="ADAL" clId="{3EA1BEFC-ED73-4415-A38B-DB662D396F16}" dt="2024-09-08T00:00:05.697" v="2321" actId="478"/>
          <ac:spMkLst>
            <pc:docMk/>
            <pc:sldMk cId="4253270176" sldId="275"/>
            <ac:spMk id="5" creationId="{3478954F-D984-2777-93D6-6D37EB2C9FE9}"/>
          </ac:spMkLst>
        </pc:spChg>
        <pc:spChg chg="ord">
          <ac:chgData name="Brandon McKown" userId="b4f9f49d-1da3-49a0-ac2e-038cbbcbd7df" providerId="ADAL" clId="{3EA1BEFC-ED73-4415-A38B-DB662D396F16}" dt="2024-09-07T23:57:55.952" v="2314" actId="26606"/>
          <ac:spMkLst>
            <pc:docMk/>
            <pc:sldMk cId="4253270176" sldId="275"/>
            <ac:spMk id="7" creationId="{6792BC8D-3569-15AE-18CB-6155B5EAD102}"/>
          </ac:spMkLst>
        </pc:spChg>
        <pc:spChg chg="del mod">
          <ac:chgData name="Brandon McKown" userId="b4f9f49d-1da3-49a0-ac2e-038cbbcbd7df" providerId="ADAL" clId="{3EA1BEFC-ED73-4415-A38B-DB662D396F16}" dt="2024-09-08T00:00:02.548" v="2320" actId="478"/>
          <ac:spMkLst>
            <pc:docMk/>
            <pc:sldMk cId="4253270176" sldId="275"/>
            <ac:spMk id="8" creationId="{6A0E8FEC-AB4F-2862-427A-6DF7EB08DA81}"/>
          </ac:spMkLst>
        </pc:spChg>
        <pc:spChg chg="del mod">
          <ac:chgData name="Brandon McKown" userId="b4f9f49d-1da3-49a0-ac2e-038cbbcbd7df" providerId="ADAL" clId="{3EA1BEFC-ED73-4415-A38B-DB662D396F16}" dt="2024-09-08T00:00:21.121" v="2324" actId="478"/>
          <ac:spMkLst>
            <pc:docMk/>
            <pc:sldMk cId="4253270176" sldId="275"/>
            <ac:spMk id="9" creationId="{2C234EBD-6F4D-5DFD-2FC3-CAD783EDABAD}"/>
          </ac:spMkLst>
        </pc:spChg>
        <pc:spChg chg="add mod">
          <ac:chgData name="Brandon McKown" userId="b4f9f49d-1da3-49a0-ac2e-038cbbcbd7df" providerId="ADAL" clId="{3EA1BEFC-ED73-4415-A38B-DB662D396F16}" dt="2024-09-08T00:01:09.881" v="2340" actId="6549"/>
          <ac:spMkLst>
            <pc:docMk/>
            <pc:sldMk cId="4253270176" sldId="275"/>
            <ac:spMk id="10" creationId="{F18ACDD7-D488-F623-840D-F6D0E1C4AD88}"/>
          </ac:spMkLst>
        </pc:spChg>
        <pc:spChg chg="add del mod">
          <ac:chgData name="Brandon McKown" userId="b4f9f49d-1da3-49a0-ac2e-038cbbcbd7df" providerId="ADAL" clId="{3EA1BEFC-ED73-4415-A38B-DB662D396F16}" dt="2024-09-08T00:00:24.050" v="2325" actId="478"/>
          <ac:spMkLst>
            <pc:docMk/>
            <pc:sldMk cId="4253270176" sldId="275"/>
            <ac:spMk id="11" creationId="{016529EF-43E2-9472-13A1-3C690C4ABDC5}"/>
          </ac:spMkLst>
        </pc:spChg>
        <pc:spChg chg="add del">
          <ac:chgData name="Brandon McKown" userId="b4f9f49d-1da3-49a0-ac2e-038cbbcbd7df" providerId="ADAL" clId="{3EA1BEFC-ED73-4415-A38B-DB662D396F16}" dt="2024-09-07T23:57:55.952" v="2314" actId="26606"/>
          <ac:spMkLst>
            <pc:docMk/>
            <pc:sldMk cId="4253270176" sldId="275"/>
            <ac:spMk id="12" creationId="{04812C46-200A-4DEB-A05E-3ED6C68C2387}"/>
          </ac:spMkLst>
        </pc:spChg>
        <pc:spChg chg="add mod">
          <ac:chgData name="Brandon McKown" userId="b4f9f49d-1da3-49a0-ac2e-038cbbcbd7df" providerId="ADAL" clId="{3EA1BEFC-ED73-4415-A38B-DB662D396F16}" dt="2024-09-08T00:14:39.180" v="2650" actId="20577"/>
          <ac:spMkLst>
            <pc:docMk/>
            <pc:sldMk cId="4253270176" sldId="275"/>
            <ac:spMk id="13" creationId="{7F5665D4-E4E5-C2F6-3363-3D619CBABB13}"/>
          </ac:spMkLst>
        </pc:spChg>
        <pc:spChg chg="add del">
          <ac:chgData name="Brandon McKown" userId="b4f9f49d-1da3-49a0-ac2e-038cbbcbd7df" providerId="ADAL" clId="{3EA1BEFC-ED73-4415-A38B-DB662D396F16}" dt="2024-09-07T23:57:55.952" v="2314" actId="26606"/>
          <ac:spMkLst>
            <pc:docMk/>
            <pc:sldMk cId="4253270176" sldId="275"/>
            <ac:spMk id="14" creationId="{D1EA859B-E555-4109-94F3-6700E046E008}"/>
          </ac:spMkLst>
        </pc:spChg>
        <pc:spChg chg="add del">
          <ac:chgData name="Brandon McKown" userId="b4f9f49d-1da3-49a0-ac2e-038cbbcbd7df" providerId="ADAL" clId="{3EA1BEFC-ED73-4415-A38B-DB662D396F16}" dt="2024-09-07T23:57:53.843" v="2311" actId="26606"/>
          <ac:spMkLst>
            <pc:docMk/>
            <pc:sldMk cId="4253270176" sldId="275"/>
            <ac:spMk id="2055" creationId="{04812C46-200A-4DEB-A05E-3ED6C68C2387}"/>
          </ac:spMkLst>
        </pc:spChg>
        <pc:spChg chg="add del">
          <ac:chgData name="Brandon McKown" userId="b4f9f49d-1da3-49a0-ac2e-038cbbcbd7df" providerId="ADAL" clId="{3EA1BEFC-ED73-4415-A38B-DB662D396F16}" dt="2024-09-07T23:57:53.843" v="2311" actId="26606"/>
          <ac:spMkLst>
            <pc:docMk/>
            <pc:sldMk cId="4253270176" sldId="275"/>
            <ac:spMk id="2057" creationId="{D1EA859B-E555-4109-94F3-6700E046E008}"/>
          </ac:spMkLst>
        </pc:spChg>
        <pc:spChg chg="add del">
          <ac:chgData name="Brandon McKown" userId="b4f9f49d-1da3-49a0-ac2e-038cbbcbd7df" providerId="ADAL" clId="{3EA1BEFC-ED73-4415-A38B-DB662D396F16}" dt="2024-09-07T23:57:55.944" v="2313" actId="26606"/>
          <ac:spMkLst>
            <pc:docMk/>
            <pc:sldMk cId="4253270176" sldId="275"/>
            <ac:spMk id="2059" creationId="{04812C46-200A-4DEB-A05E-3ED6C68C2387}"/>
          </ac:spMkLst>
        </pc:spChg>
        <pc:spChg chg="add del">
          <ac:chgData name="Brandon McKown" userId="b4f9f49d-1da3-49a0-ac2e-038cbbcbd7df" providerId="ADAL" clId="{3EA1BEFC-ED73-4415-A38B-DB662D396F16}" dt="2024-09-07T23:57:55.944" v="2313" actId="26606"/>
          <ac:spMkLst>
            <pc:docMk/>
            <pc:sldMk cId="4253270176" sldId="275"/>
            <ac:spMk id="2060" creationId="{D1EA859B-E555-4109-94F3-6700E046E008}"/>
          </ac:spMkLst>
        </pc:spChg>
        <pc:spChg chg="add">
          <ac:chgData name="Brandon McKown" userId="b4f9f49d-1da3-49a0-ac2e-038cbbcbd7df" providerId="ADAL" clId="{3EA1BEFC-ED73-4415-A38B-DB662D396F16}" dt="2024-09-07T23:57:55.952" v="2314" actId="26606"/>
          <ac:spMkLst>
            <pc:docMk/>
            <pc:sldMk cId="4253270176" sldId="275"/>
            <ac:spMk id="2062" creationId="{04812C46-200A-4DEB-A05E-3ED6C68C2387}"/>
          </ac:spMkLst>
        </pc:spChg>
        <pc:spChg chg="add">
          <ac:chgData name="Brandon McKown" userId="b4f9f49d-1da3-49a0-ac2e-038cbbcbd7df" providerId="ADAL" clId="{3EA1BEFC-ED73-4415-A38B-DB662D396F16}" dt="2024-09-07T23:57:55.952" v="2314" actId="26606"/>
          <ac:spMkLst>
            <pc:docMk/>
            <pc:sldMk cId="4253270176" sldId="275"/>
            <ac:spMk id="2063" creationId="{D1EA859B-E555-4109-94F3-6700E046E008}"/>
          </ac:spMkLst>
        </pc:spChg>
        <pc:picChg chg="del">
          <ac:chgData name="Brandon McKown" userId="b4f9f49d-1da3-49a0-ac2e-038cbbcbd7df" providerId="ADAL" clId="{3EA1BEFC-ED73-4415-A38B-DB662D396F16}" dt="2024-09-07T23:44:14.167" v="1961" actId="478"/>
          <ac:picMkLst>
            <pc:docMk/>
            <pc:sldMk cId="4253270176" sldId="275"/>
            <ac:picMk id="6" creationId="{7960DA8A-A5E9-C90B-60E0-41791E27EF1F}"/>
          </ac:picMkLst>
        </pc:picChg>
        <pc:picChg chg="add mod ord">
          <ac:chgData name="Brandon McKown" userId="b4f9f49d-1da3-49a0-ac2e-038cbbcbd7df" providerId="ADAL" clId="{3EA1BEFC-ED73-4415-A38B-DB662D396F16}" dt="2024-09-07T23:58:55.594" v="2318" actId="12789"/>
          <ac:picMkLst>
            <pc:docMk/>
            <pc:sldMk cId="4253270176" sldId="275"/>
            <ac:picMk id="2050" creationId="{028B8FF0-B85E-0404-EEE2-1A6FCD5C8D57}"/>
          </ac:picMkLst>
        </pc:picChg>
      </pc:sldChg>
      <pc:sldChg chg="add del mod modShow">
        <pc:chgData name="Brandon McKown" userId="b4f9f49d-1da3-49a0-ac2e-038cbbcbd7df" providerId="ADAL" clId="{3EA1BEFC-ED73-4415-A38B-DB662D396F16}" dt="2024-09-08T14:39:53.904" v="4459" actId="47"/>
        <pc:sldMkLst>
          <pc:docMk/>
          <pc:sldMk cId="2977988539" sldId="276"/>
        </pc:sldMkLst>
      </pc:sldChg>
      <pc:sldChg chg="addSp delSp modSp add mod ord modNotesTx">
        <pc:chgData name="Brandon McKown" userId="b4f9f49d-1da3-49a0-ac2e-038cbbcbd7df" providerId="ADAL" clId="{3EA1BEFC-ED73-4415-A38B-DB662D396F16}" dt="2024-09-10T18:26:35.445" v="4884" actId="692"/>
        <pc:sldMkLst>
          <pc:docMk/>
          <pc:sldMk cId="2865782852" sldId="277"/>
        </pc:sldMkLst>
        <pc:spChg chg="add mod">
          <ac:chgData name="Brandon McKown" userId="b4f9f49d-1da3-49a0-ac2e-038cbbcbd7df" providerId="ADAL" clId="{3EA1BEFC-ED73-4415-A38B-DB662D396F16}" dt="2024-09-10T18:26:35.445" v="4884" actId="692"/>
          <ac:spMkLst>
            <pc:docMk/>
            <pc:sldMk cId="2865782852" sldId="277"/>
            <ac:spMk id="3" creationId="{12E37043-F3BE-6CD8-C388-5E0A90D90877}"/>
          </ac:spMkLst>
        </pc:spChg>
        <pc:spChg chg="del">
          <ac:chgData name="Brandon McKown" userId="b4f9f49d-1da3-49a0-ac2e-038cbbcbd7df" providerId="ADAL" clId="{3EA1BEFC-ED73-4415-A38B-DB662D396F16}" dt="2024-09-08T00:31:37.860" v="2879" actId="478"/>
          <ac:spMkLst>
            <pc:docMk/>
            <pc:sldMk cId="2865782852" sldId="277"/>
            <ac:spMk id="3" creationId="{8FB5966C-680B-F313-E50E-5030105C813B}"/>
          </ac:spMkLst>
        </pc:spChg>
        <pc:spChg chg="del">
          <ac:chgData name="Brandon McKown" userId="b4f9f49d-1da3-49a0-ac2e-038cbbcbd7df" providerId="ADAL" clId="{3EA1BEFC-ED73-4415-A38B-DB662D396F16}" dt="2024-09-08T00:31:41.064" v="2881" actId="478"/>
          <ac:spMkLst>
            <pc:docMk/>
            <pc:sldMk cId="2865782852" sldId="277"/>
            <ac:spMk id="4" creationId="{107CF89A-3812-DCED-5653-29C2778F8245}"/>
          </ac:spMkLst>
        </pc:spChg>
        <pc:spChg chg="add del mod">
          <ac:chgData name="Brandon McKown" userId="b4f9f49d-1da3-49a0-ac2e-038cbbcbd7df" providerId="ADAL" clId="{3EA1BEFC-ED73-4415-A38B-DB662D396F16}" dt="2024-09-08T00:31:39.637" v="2880" actId="478"/>
          <ac:spMkLst>
            <pc:docMk/>
            <pc:sldMk cId="2865782852" sldId="277"/>
            <ac:spMk id="7" creationId="{9DFE2FE5-D602-1342-3D91-C018EB17F8A9}"/>
          </ac:spMkLst>
        </pc:spChg>
        <pc:spChg chg="add del mod">
          <ac:chgData name="Brandon McKown" userId="b4f9f49d-1da3-49a0-ac2e-038cbbcbd7df" providerId="ADAL" clId="{3EA1BEFC-ED73-4415-A38B-DB662D396F16}" dt="2024-09-08T00:31:42.901" v="2882" actId="478"/>
          <ac:spMkLst>
            <pc:docMk/>
            <pc:sldMk cId="2865782852" sldId="277"/>
            <ac:spMk id="9" creationId="{D28161E8-DAC6-0493-7C47-403B37081CFB}"/>
          </ac:spMkLst>
        </pc:spChg>
        <pc:spChg chg="add del mod">
          <ac:chgData name="Brandon McKown" userId="b4f9f49d-1da3-49a0-ac2e-038cbbcbd7df" providerId="ADAL" clId="{3EA1BEFC-ED73-4415-A38B-DB662D396F16}" dt="2024-09-08T00:41:27.204" v="2930" actId="478"/>
          <ac:spMkLst>
            <pc:docMk/>
            <pc:sldMk cId="2865782852" sldId="277"/>
            <ac:spMk id="10" creationId="{2FA2627D-52AA-44A1-EF2D-0A051864E5DF}"/>
          </ac:spMkLst>
        </pc:spChg>
        <pc:spChg chg="add mod">
          <ac:chgData name="Brandon McKown" userId="b4f9f49d-1da3-49a0-ac2e-038cbbcbd7df" providerId="ADAL" clId="{3EA1BEFC-ED73-4415-A38B-DB662D396F16}" dt="2024-09-08T00:42:51.740" v="2940" actId="120"/>
          <ac:spMkLst>
            <pc:docMk/>
            <pc:sldMk cId="2865782852" sldId="277"/>
            <ac:spMk id="11" creationId="{25BDBD02-92BF-2501-E88B-D24A326F5597}"/>
          </ac:spMkLst>
        </pc:spChg>
        <pc:spChg chg="add mod">
          <ac:chgData name="Brandon McKown" userId="b4f9f49d-1da3-49a0-ac2e-038cbbcbd7df" providerId="ADAL" clId="{3EA1BEFC-ED73-4415-A38B-DB662D396F16}" dt="2024-09-08T13:30:15.458" v="3325" actId="14100"/>
          <ac:spMkLst>
            <pc:docMk/>
            <pc:sldMk cId="2865782852" sldId="277"/>
            <ac:spMk id="12" creationId="{0841826A-FE6F-B8D7-4D4D-8C7EDB4C9FAE}"/>
          </ac:spMkLst>
        </pc:spChg>
        <pc:graphicFrameChg chg="add mod modGraphic">
          <ac:chgData name="Brandon McKown" userId="b4f9f49d-1da3-49a0-ac2e-038cbbcbd7df" providerId="ADAL" clId="{3EA1BEFC-ED73-4415-A38B-DB662D396F16}" dt="2024-09-08T13:29:58.875" v="3320" actId="1076"/>
          <ac:graphicFrameMkLst>
            <pc:docMk/>
            <pc:sldMk cId="2865782852" sldId="277"/>
            <ac:graphicFrameMk id="2" creationId="{66365C46-D48A-8BC3-DE47-EA9209C2B87A}"/>
          </ac:graphicFrameMkLst>
        </pc:graphicFrameChg>
        <pc:graphicFrameChg chg="add del mod">
          <ac:chgData name="Brandon McKown" userId="b4f9f49d-1da3-49a0-ac2e-038cbbcbd7df" providerId="ADAL" clId="{3EA1BEFC-ED73-4415-A38B-DB662D396F16}" dt="2024-09-08T00:31:30.968" v="2878" actId="478"/>
          <ac:graphicFrameMkLst>
            <pc:docMk/>
            <pc:sldMk cId="2865782852" sldId="277"/>
            <ac:graphicFrameMk id="5" creationId="{417153B5-08AE-9981-81DF-14526AF31FB5}"/>
          </ac:graphicFrameMkLst>
        </pc:graphicFrameChg>
      </pc:sldChg>
      <pc:sldChg chg="addSp delSp modSp add mod ord">
        <pc:chgData name="Brandon McKown" userId="b4f9f49d-1da3-49a0-ac2e-038cbbcbd7df" providerId="ADAL" clId="{3EA1BEFC-ED73-4415-A38B-DB662D396F16}" dt="2024-09-10T14:55:36.230" v="4875" actId="20577"/>
        <pc:sldMkLst>
          <pc:docMk/>
          <pc:sldMk cId="1527039136" sldId="278"/>
        </pc:sldMkLst>
        <pc:spChg chg="add del mod">
          <ac:chgData name="Brandon McKown" userId="b4f9f49d-1da3-49a0-ac2e-038cbbcbd7df" providerId="ADAL" clId="{3EA1BEFC-ED73-4415-A38B-DB662D396F16}" dt="2024-09-08T14:06:59.339" v="3387" actId="478"/>
          <ac:spMkLst>
            <pc:docMk/>
            <pc:sldMk cId="1527039136" sldId="278"/>
            <ac:spMk id="3" creationId="{A0985811-652C-EA52-FAEB-E277E62D6183}"/>
          </ac:spMkLst>
        </pc:spChg>
        <pc:spChg chg="add mod">
          <ac:chgData name="Brandon McKown" userId="b4f9f49d-1da3-49a0-ac2e-038cbbcbd7df" providerId="ADAL" clId="{3EA1BEFC-ED73-4415-A38B-DB662D396F16}" dt="2024-09-08T14:31:36.190" v="4350" actId="767"/>
          <ac:spMkLst>
            <pc:docMk/>
            <pc:sldMk cId="1527039136" sldId="278"/>
            <ac:spMk id="4" creationId="{6AE7D87B-1B87-26D1-662E-FFDEAE835344}"/>
          </ac:spMkLst>
        </pc:spChg>
        <pc:spChg chg="add del mod">
          <ac:chgData name="Brandon McKown" userId="b4f9f49d-1da3-49a0-ac2e-038cbbcbd7df" providerId="ADAL" clId="{3EA1BEFC-ED73-4415-A38B-DB662D396F16}" dt="2024-09-08T14:36:06.297" v="4382" actId="478"/>
          <ac:spMkLst>
            <pc:docMk/>
            <pc:sldMk cId="1527039136" sldId="278"/>
            <ac:spMk id="5" creationId="{9DE25029-49F1-4C31-35D8-6062351EDA6B}"/>
          </ac:spMkLst>
        </pc:spChg>
        <pc:spChg chg="mod">
          <ac:chgData name="Brandon McKown" userId="b4f9f49d-1da3-49a0-ac2e-038cbbcbd7df" providerId="ADAL" clId="{3EA1BEFC-ED73-4415-A38B-DB662D396F16}" dt="2024-09-08T14:09:13.180" v="3445" actId="20577"/>
          <ac:spMkLst>
            <pc:docMk/>
            <pc:sldMk cId="1527039136" sldId="278"/>
            <ac:spMk id="8" creationId="{6A0E8FEC-AB4F-2862-427A-6DF7EB08DA81}"/>
          </ac:spMkLst>
        </pc:spChg>
        <pc:spChg chg="mod">
          <ac:chgData name="Brandon McKown" userId="b4f9f49d-1da3-49a0-ac2e-038cbbcbd7df" providerId="ADAL" clId="{3EA1BEFC-ED73-4415-A38B-DB662D396F16}" dt="2024-09-10T14:55:36.230" v="4875" actId="20577"/>
          <ac:spMkLst>
            <pc:docMk/>
            <pc:sldMk cId="1527039136" sldId="278"/>
            <ac:spMk id="9" creationId="{2C234EBD-6F4D-5DFD-2FC3-CAD783EDABAD}"/>
          </ac:spMkLst>
        </pc:spChg>
        <pc:spChg chg="add del mod">
          <ac:chgData name="Brandon McKown" userId="b4f9f49d-1da3-49a0-ac2e-038cbbcbd7df" providerId="ADAL" clId="{3EA1BEFC-ED73-4415-A38B-DB662D396F16}" dt="2024-09-08T14:36:10.222" v="4384" actId="478"/>
          <ac:spMkLst>
            <pc:docMk/>
            <pc:sldMk cId="1527039136" sldId="278"/>
            <ac:spMk id="10" creationId="{BF3387C2-B7A4-1716-1AC1-FD579499A8B2}"/>
          </ac:spMkLst>
        </pc:spChg>
        <pc:spChg chg="add mod">
          <ac:chgData name="Brandon McKown" userId="b4f9f49d-1da3-49a0-ac2e-038cbbcbd7df" providerId="ADAL" clId="{3EA1BEFC-ED73-4415-A38B-DB662D396F16}" dt="2024-09-08T14:39:41.689" v="4458" actId="1076"/>
          <ac:spMkLst>
            <pc:docMk/>
            <pc:sldMk cId="1527039136" sldId="278"/>
            <ac:spMk id="11" creationId="{A18A1222-2229-0D93-3F81-4079AB3D6578}"/>
          </ac:spMkLst>
        </pc:spChg>
        <pc:spChg chg="add mod">
          <ac:chgData name="Brandon McKown" userId="b4f9f49d-1da3-49a0-ac2e-038cbbcbd7df" providerId="ADAL" clId="{3EA1BEFC-ED73-4415-A38B-DB662D396F16}" dt="2024-09-08T14:39:41.689" v="4458" actId="1076"/>
          <ac:spMkLst>
            <pc:docMk/>
            <pc:sldMk cId="1527039136" sldId="278"/>
            <ac:spMk id="15" creationId="{19D58C42-0576-6527-2877-C5726F9E23C2}"/>
          </ac:spMkLst>
        </pc:spChg>
        <pc:spChg chg="add del mod">
          <ac:chgData name="Brandon McKown" userId="b4f9f49d-1da3-49a0-ac2e-038cbbcbd7df" providerId="ADAL" clId="{3EA1BEFC-ED73-4415-A38B-DB662D396F16}" dt="2024-09-08T14:36:30.242" v="4390"/>
          <ac:spMkLst>
            <pc:docMk/>
            <pc:sldMk cId="1527039136" sldId="278"/>
            <ac:spMk id="16" creationId="{1FAC998B-E1E7-7859-C31D-C25AA18A7FEC}"/>
          </ac:spMkLst>
        </pc:spChg>
        <pc:grpChg chg="add mod">
          <ac:chgData name="Brandon McKown" userId="b4f9f49d-1da3-49a0-ac2e-038cbbcbd7df" providerId="ADAL" clId="{3EA1BEFC-ED73-4415-A38B-DB662D396F16}" dt="2024-09-08T14:38:53.701" v="4451" actId="14100"/>
          <ac:grpSpMkLst>
            <pc:docMk/>
            <pc:sldMk cId="1527039136" sldId="278"/>
            <ac:grpSpMk id="17" creationId="{4BE69953-8DD3-1B1A-FC1C-841692BD310B}"/>
          </ac:grpSpMkLst>
        </pc:grpChg>
        <pc:picChg chg="del mod">
          <ac:chgData name="Brandon McKown" userId="b4f9f49d-1da3-49a0-ac2e-038cbbcbd7df" providerId="ADAL" clId="{3EA1BEFC-ED73-4415-A38B-DB662D396F16}" dt="2024-09-08T14:06:38.897" v="3385" actId="478"/>
          <ac:picMkLst>
            <pc:docMk/>
            <pc:sldMk cId="1527039136" sldId="278"/>
            <ac:picMk id="6" creationId="{7960DA8A-A5E9-C90B-60E0-41791E27EF1F}"/>
          </ac:picMkLst>
        </pc:picChg>
        <pc:picChg chg="add del mod">
          <ac:chgData name="Brandon McKown" userId="b4f9f49d-1da3-49a0-ac2e-038cbbcbd7df" providerId="ADAL" clId="{3EA1BEFC-ED73-4415-A38B-DB662D396F16}" dt="2024-09-08T14:36:30.238" v="4388" actId="478"/>
          <ac:picMkLst>
            <pc:docMk/>
            <pc:sldMk cId="1527039136" sldId="278"/>
            <ac:picMk id="13" creationId="{74A915E1-D7D9-6591-B860-67573E91A308}"/>
          </ac:picMkLst>
        </pc:picChg>
        <pc:picChg chg="add mod">
          <ac:chgData name="Brandon McKown" userId="b4f9f49d-1da3-49a0-ac2e-038cbbcbd7df" providerId="ADAL" clId="{3EA1BEFC-ED73-4415-A38B-DB662D396F16}" dt="2024-09-08T14:06:45.608" v="3386" actId="170"/>
          <ac:picMkLst>
            <pc:docMk/>
            <pc:sldMk cId="1527039136" sldId="278"/>
            <ac:picMk id="1026" creationId="{12152F13-E0D8-DEE1-C44E-E1F006E556C1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nedonorservices-my.sharepoint.com/personal/brandon_mckown_neds_org/Documents/Desktop/PROJECTS/Crest%20Data%20Summit%20Planning/Crest.Data.Summit%20-%20Catch.the.Wave%20-%20Char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rgbClr val="8A2D14"/>
                </a:solidFill>
                <a:latin typeface="Tenorite Display" panose="00000500000000000000" pitchFamily="2" charset="0"/>
                <a:ea typeface="+mn-ea"/>
                <a:cs typeface="+mn-cs"/>
              </a:defRPr>
            </a:pPr>
            <a:r>
              <a:rPr lang="en-US" sz="1800" b="1" i="0" u="none" strike="noStrike" kern="1200" spc="0" baseline="0" dirty="0">
                <a:solidFill>
                  <a:srgbClr val="8A2D14"/>
                </a:solidFill>
                <a:latin typeface="Tenorite Display" panose="00000500000000000000" pitchFamily="2" charset="0"/>
              </a:rPr>
              <a:t>Discussions by Quarter, Q3 2021 - Q2 2024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rgbClr val="8A2D14"/>
              </a:solidFill>
              <a:latin typeface="Tenorite Display" panose="00000500000000000000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'[Crest.Data.Summit - Catch.the.Wave - Chart.xlsx]Sheet1'!$B$1</c:f>
              <c:strCache>
                <c:ptCount val="1"/>
                <c:pt idx="0">
                  <c:v>Discussions</c:v>
                </c:pt>
              </c:strCache>
            </c:strRef>
          </c:tx>
          <c:spPr>
            <a:solidFill>
              <a:schemeClr val="tx2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'[Crest.Data.Summit - Catch.the.Wave - Chart.xlsx]Sheet1'!$A$2:$A$13</c:f>
              <c:strCache>
                <c:ptCount val="12"/>
                <c:pt idx="0">
                  <c:v>Q3 2021</c:v>
                </c:pt>
                <c:pt idx="1">
                  <c:v>Q4 2021</c:v>
                </c:pt>
                <c:pt idx="2">
                  <c:v>Q1 2022</c:v>
                </c:pt>
                <c:pt idx="3">
                  <c:v>Q2 2022</c:v>
                </c:pt>
                <c:pt idx="4">
                  <c:v>Q3 2022</c:v>
                </c:pt>
                <c:pt idx="5">
                  <c:v>Q4 2022</c:v>
                </c:pt>
                <c:pt idx="6">
                  <c:v>Q1 2023</c:v>
                </c:pt>
                <c:pt idx="7">
                  <c:v>Q2 2023</c:v>
                </c:pt>
                <c:pt idx="8">
                  <c:v>Q3 2023</c:v>
                </c:pt>
                <c:pt idx="9">
                  <c:v>Q4 2023</c:v>
                </c:pt>
                <c:pt idx="10">
                  <c:v>Q1 2024</c:v>
                </c:pt>
                <c:pt idx="11">
                  <c:v>Q2 2024</c:v>
                </c:pt>
              </c:strCache>
            </c:strRef>
          </c:cat>
          <c:val>
            <c:numRef>
              <c:f>'[Crest.Data.Summit - Catch.the.Wave - Chart.xlsx]Sheet1'!$B$2:$B$13</c:f>
              <c:numCache>
                <c:formatCode>General</c:formatCode>
                <c:ptCount val="12"/>
                <c:pt idx="0">
                  <c:v>127</c:v>
                </c:pt>
                <c:pt idx="1">
                  <c:v>138</c:v>
                </c:pt>
                <c:pt idx="2">
                  <c:v>146</c:v>
                </c:pt>
                <c:pt idx="3">
                  <c:v>144</c:v>
                </c:pt>
                <c:pt idx="4">
                  <c:v>164</c:v>
                </c:pt>
                <c:pt idx="5">
                  <c:v>174</c:v>
                </c:pt>
                <c:pt idx="6">
                  <c:v>152</c:v>
                </c:pt>
                <c:pt idx="7">
                  <c:v>191</c:v>
                </c:pt>
                <c:pt idx="8">
                  <c:v>204</c:v>
                </c:pt>
                <c:pt idx="9">
                  <c:v>183</c:v>
                </c:pt>
                <c:pt idx="10">
                  <c:v>236</c:v>
                </c:pt>
                <c:pt idx="11">
                  <c:v>225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FE-43BE-8F65-5267EE31C0C1}"/>
            </c:ext>
          </c:extLst>
        </c:ser>
        <c:ser>
          <c:idx val="1"/>
          <c:order val="1"/>
          <c:tx>
            <c:strRef>
              <c:f>'[Crest.Data.Summit - Catch.the.Wave - Chart.xlsx]Sheet1'!$C$1</c:f>
              <c:strCache>
                <c:ptCount val="1"/>
                <c:pt idx="0">
                  <c:v>Authorized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'[Crest.Data.Summit - Catch.the.Wave - Chart.xlsx]Sheet1'!$A$2:$A$13</c:f>
              <c:strCache>
                <c:ptCount val="12"/>
                <c:pt idx="0">
                  <c:v>Q3 2021</c:v>
                </c:pt>
                <c:pt idx="1">
                  <c:v>Q4 2021</c:v>
                </c:pt>
                <c:pt idx="2">
                  <c:v>Q1 2022</c:v>
                </c:pt>
                <c:pt idx="3">
                  <c:v>Q2 2022</c:v>
                </c:pt>
                <c:pt idx="4">
                  <c:v>Q3 2022</c:v>
                </c:pt>
                <c:pt idx="5">
                  <c:v>Q4 2022</c:v>
                </c:pt>
                <c:pt idx="6">
                  <c:v>Q1 2023</c:v>
                </c:pt>
                <c:pt idx="7">
                  <c:v>Q2 2023</c:v>
                </c:pt>
                <c:pt idx="8">
                  <c:v>Q3 2023</c:v>
                </c:pt>
                <c:pt idx="9">
                  <c:v>Q4 2023</c:v>
                </c:pt>
                <c:pt idx="10">
                  <c:v>Q1 2024</c:v>
                </c:pt>
                <c:pt idx="11">
                  <c:v>Q2 2024</c:v>
                </c:pt>
              </c:strCache>
            </c:strRef>
          </c:cat>
          <c:val>
            <c:numRef>
              <c:f>'[Crest.Data.Summit - Catch.the.Wave - Chart.xlsx]Sheet1'!$C$2:$C$13</c:f>
              <c:numCache>
                <c:formatCode>General</c:formatCode>
                <c:ptCount val="12"/>
                <c:pt idx="0">
                  <c:v>74</c:v>
                </c:pt>
                <c:pt idx="1">
                  <c:v>82</c:v>
                </c:pt>
                <c:pt idx="2">
                  <c:v>82</c:v>
                </c:pt>
                <c:pt idx="3">
                  <c:v>67</c:v>
                </c:pt>
                <c:pt idx="4">
                  <c:v>73</c:v>
                </c:pt>
                <c:pt idx="5">
                  <c:v>80</c:v>
                </c:pt>
                <c:pt idx="6">
                  <c:v>72</c:v>
                </c:pt>
                <c:pt idx="7">
                  <c:v>68</c:v>
                </c:pt>
                <c:pt idx="8">
                  <c:v>84</c:v>
                </c:pt>
                <c:pt idx="9">
                  <c:v>73</c:v>
                </c:pt>
                <c:pt idx="10">
                  <c:v>89</c:v>
                </c:pt>
                <c:pt idx="11">
                  <c:v>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BFE-43BE-8F65-5267EE31C0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7"/>
        <c:axId val="774410528"/>
        <c:axId val="774416768"/>
      </c:barChart>
      <c:lineChart>
        <c:grouping val="standard"/>
        <c:varyColors val="0"/>
        <c:ser>
          <c:idx val="2"/>
          <c:order val="2"/>
          <c:tx>
            <c:strRef>
              <c:f>'[Crest.Data.Summit - Catch.the.Wave - Chart.xlsx]Sheet1'!$D$1</c:f>
              <c:strCache>
                <c:ptCount val="1"/>
                <c:pt idx="0">
                  <c:v>Auth. Rate %</c:v>
                </c:pt>
              </c:strCache>
            </c:strRef>
          </c:tx>
          <c:spPr>
            <a:ln w="444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4"/>
              <c:layout>
                <c:manualLayout>
                  <c:x val="-3.9788087512682965E-2"/>
                  <c:y val="-9.36526684164479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BFE-43BE-8F65-5267EE31C0C1}"/>
                </c:ext>
              </c:extLst>
            </c:dLbl>
            <c:spPr>
              <a:solidFill>
                <a:schemeClr val="accent2">
                  <a:lumMod val="40000"/>
                  <a:lumOff val="60000"/>
                  <a:alpha val="67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38100" cap="rnd" cmpd="sng">
                <a:solidFill>
                  <a:srgbClr val="C00000">
                    <a:alpha val="50000"/>
                  </a:srgbClr>
                </a:solidFill>
                <a:prstDash val="sysDash"/>
                <a:headEnd type="none"/>
                <a:tailEnd type="triangle"/>
              </a:ln>
              <a:effectLst/>
            </c:spPr>
            <c:trendlineType val="linear"/>
            <c:dispRSqr val="0"/>
            <c:dispEq val="0"/>
          </c:trendline>
          <c:cat>
            <c:strRef>
              <c:f>'[Crest.Data.Summit - Catch.the.Wave - Chart.xlsx]Sheet1'!$A$2:$A$13</c:f>
              <c:strCache>
                <c:ptCount val="12"/>
                <c:pt idx="0">
                  <c:v>Q3 2021</c:v>
                </c:pt>
                <c:pt idx="1">
                  <c:v>Q4 2021</c:v>
                </c:pt>
                <c:pt idx="2">
                  <c:v>Q1 2022</c:v>
                </c:pt>
                <c:pt idx="3">
                  <c:v>Q2 2022</c:v>
                </c:pt>
                <c:pt idx="4">
                  <c:v>Q3 2022</c:v>
                </c:pt>
                <c:pt idx="5">
                  <c:v>Q4 2022</c:v>
                </c:pt>
                <c:pt idx="6">
                  <c:v>Q1 2023</c:v>
                </c:pt>
                <c:pt idx="7">
                  <c:v>Q2 2023</c:v>
                </c:pt>
                <c:pt idx="8">
                  <c:v>Q3 2023</c:v>
                </c:pt>
                <c:pt idx="9">
                  <c:v>Q4 2023</c:v>
                </c:pt>
                <c:pt idx="10">
                  <c:v>Q1 2024</c:v>
                </c:pt>
                <c:pt idx="11">
                  <c:v>Q2 2024</c:v>
                </c:pt>
              </c:strCache>
            </c:strRef>
          </c:cat>
          <c:val>
            <c:numRef>
              <c:f>'[Crest.Data.Summit - Catch.the.Wave - Chart.xlsx]Sheet1'!$D$2:$D$13</c:f>
              <c:numCache>
                <c:formatCode>0.0%</c:formatCode>
                <c:ptCount val="12"/>
                <c:pt idx="0">
                  <c:v>0.58267716535433101</c:v>
                </c:pt>
                <c:pt idx="1">
                  <c:v>0.59420289855072495</c:v>
                </c:pt>
                <c:pt idx="2">
                  <c:v>0.56164383561643805</c:v>
                </c:pt>
                <c:pt idx="3">
                  <c:v>0.46527777777777801</c:v>
                </c:pt>
                <c:pt idx="4">
                  <c:v>0.44512195121951198</c:v>
                </c:pt>
                <c:pt idx="5">
                  <c:v>0.45977011494252901</c:v>
                </c:pt>
                <c:pt idx="6">
                  <c:v>0.47368421052631599</c:v>
                </c:pt>
                <c:pt idx="7">
                  <c:v>0.35602094240837701</c:v>
                </c:pt>
                <c:pt idx="8">
                  <c:v>0.41176470588235298</c:v>
                </c:pt>
                <c:pt idx="9">
                  <c:v>0.398907103825137</c:v>
                </c:pt>
                <c:pt idx="10">
                  <c:v>0.37711864406779699</c:v>
                </c:pt>
                <c:pt idx="11">
                  <c:v>0.43555555555555597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BFE-43BE-8F65-5267EE31C0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74424448"/>
        <c:axId val="774399488"/>
      </c:lineChart>
      <c:catAx>
        <c:axId val="774410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000" b="1" i="0" u="none" strike="noStrike" kern="1200" baseline="0">
                <a:solidFill>
                  <a:srgbClr val="8A2D14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4416768"/>
        <c:crosses val="autoZero"/>
        <c:auto val="1"/>
        <c:lblAlgn val="ctr"/>
        <c:lblOffset val="100"/>
        <c:noMultiLvlLbl val="0"/>
      </c:catAx>
      <c:valAx>
        <c:axId val="7744167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rgbClr val="8A2D14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4410528"/>
        <c:crosses val="autoZero"/>
        <c:crossBetween val="between"/>
      </c:valAx>
      <c:valAx>
        <c:axId val="774399488"/>
        <c:scaling>
          <c:orientation val="minMax"/>
        </c:scaling>
        <c:delete val="0"/>
        <c:axPos val="r"/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4424448"/>
        <c:crosses val="max"/>
        <c:crossBetween val="between"/>
      </c:valAx>
      <c:catAx>
        <c:axId val="774424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7439948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rgbClr val="8A2D14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>
        <a:alpha val="60000"/>
      </a:schemeClr>
    </a:solidFill>
    <a:ln w="19050" cap="flat" cmpd="sng" algn="ctr">
      <a:solidFill>
        <a:srgbClr val="026250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jpeg>
</file>

<file path=ppt/media/image2.jpeg>
</file>

<file path=ppt/media/image3.jpeg>
</file>

<file path=ppt/media/image4.jpeg>
</file>

<file path=ppt/media/image5.png>
</file>

<file path=ppt/media/image6.jp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29FD64-85EC-4460-8038-E06E62FD043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CFCEA8-A45D-416D-B88F-3C09A0855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265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CEA8-A45D-416D-B88F-3C09A085559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39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CEA8-A45D-416D-B88F-3C09A085559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212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CEA8-A45D-416D-B88F-3C09A085559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429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CEA8-A45D-416D-B88F-3C09A085559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809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CEA8-A45D-416D-B88F-3C09A085559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53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CEA8-A45D-416D-B88F-3C09A085559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4812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CEA8-A45D-416D-B88F-3C09A08555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36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CEA8-A45D-416D-B88F-3C09A085559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890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CEA8-A45D-416D-B88F-3C09A085559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17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yellow and blue swirly design&#10;&#10;Description automatically generated">
            <a:extLst>
              <a:ext uri="{FF2B5EF4-FFF2-40B4-BE49-F238E27FC236}">
                <a16:creationId xmlns:a16="http://schemas.microsoft.com/office/drawing/2014/main" id="{9B1EF605-474C-684C-99D0-7F7E7ECD9C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28154" b="858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2F3B5-19AB-9C82-7164-A15BC4DC9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8A2D14"/>
                </a:solidFill>
                <a:latin typeface="Original surfer" panose="020E050300000002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4F685-6B42-E781-A82C-A3EF399E0B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91939"/>
                </a:solidFill>
                <a:latin typeface="Abadi Extra Light" panose="020B0204020104020204" pitchFamily="34" charset="0"/>
                <a:cs typeface="CordiaUPC" panose="020B0304020202020204" pitchFamily="34" charset="-34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C5289-E1B1-36FD-9AAE-D3B4123FE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8B01C-1C5F-0A45-AE34-F8FFBA2B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D207B-3C28-19BC-D4D2-227D6E0E7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624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1BD39-81E9-72D8-46B8-086CAFE27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Original Surfer" panose="020E050300000002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38047C-1309-D492-FB23-71D9CCEA6B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CD2A9-66FF-A22C-198B-144E9B3A0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502F4-D15A-C0CE-175A-B6C2AF880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7B175-E404-4B85-A371-E0A7E1096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55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677CA9-BCD7-A890-14BC-70704B2A99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EC731C-5716-E89D-3C75-0E1D1EC53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5394C-0C0F-DB58-10D4-1C41BA535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A2326-B9D5-5BFD-3533-D677E513B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A369F-06E0-CCBD-28E8-A0899BE83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763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83000">
              <a:srgbClr val="B5FCD2"/>
            </a:gs>
            <a:gs pos="100000">
              <a:srgbClr val="B5FCD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FC149-7E33-FD31-9D9C-649C3015E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  <a:latin typeface="Original Surfer" panose="020E050300000002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73A93-1F2B-0D8F-C437-84B9D5C42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91939"/>
                </a:solidFill>
              </a:defRPr>
            </a:lvl1pPr>
            <a:lvl2pPr>
              <a:defRPr>
                <a:solidFill>
                  <a:srgbClr val="091939"/>
                </a:solidFill>
              </a:defRPr>
            </a:lvl2pPr>
            <a:lvl3pPr>
              <a:defRPr>
                <a:solidFill>
                  <a:srgbClr val="091939"/>
                </a:solidFill>
              </a:defRPr>
            </a:lvl3pPr>
            <a:lvl4pPr>
              <a:defRPr>
                <a:solidFill>
                  <a:srgbClr val="091939"/>
                </a:solidFill>
              </a:defRPr>
            </a:lvl4pPr>
            <a:lvl5pPr>
              <a:defRPr>
                <a:solidFill>
                  <a:srgbClr val="091939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B74C3-5607-0F16-C85B-1385B7803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3057-8470-BA08-D0E4-34B78979A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1CC48-2835-D3DA-1235-0FF61AAF5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8A2D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B99CD-3CF8-FFEE-C311-B9449850F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FCDB8C"/>
                </a:solidFill>
                <a:latin typeface="Original Surfer" panose="020E050300000002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8465E-26D9-A6FA-5D4B-DC8E76544B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B5FCD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48A1C-9365-D9E5-344E-011220F87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01A6C-A2F1-FFED-2C7E-944EA6706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47BE6-B890-2217-0987-1FF9E9E64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792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6000">
              <a:srgbClr val="B5FCD2"/>
            </a:gs>
            <a:gs pos="100000">
              <a:srgbClr val="F2A14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51446-FE4A-1EA3-D4D7-A80109BCA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  <a:latin typeface="Original Surfer" panose="020E050300000002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DF66AE-0200-11E6-4627-E3AD4804E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D2429C-FC09-C215-C6A7-61A06C41E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32D4A-B8FC-88B4-4D60-BA8F1CF43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60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4000">
              <a:srgbClr val="F1CDA3"/>
            </a:gs>
            <a:gs pos="100000">
              <a:srgbClr val="F2A14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49A0D-804C-62E1-E40A-54E6BE462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8A2D14"/>
                </a:solidFill>
                <a:latin typeface="Original Surfer" panose="020E050300000002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F920F-1EF4-EAD0-7283-60898E39A7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rgbClr val="091939"/>
                </a:solidFill>
              </a:defRPr>
            </a:lvl1pPr>
            <a:lvl2pPr>
              <a:defRPr>
                <a:solidFill>
                  <a:srgbClr val="091939"/>
                </a:solidFill>
              </a:defRPr>
            </a:lvl2pPr>
            <a:lvl3pPr>
              <a:defRPr>
                <a:solidFill>
                  <a:srgbClr val="091939"/>
                </a:solidFill>
              </a:defRPr>
            </a:lvl3pPr>
            <a:lvl4pPr>
              <a:defRPr>
                <a:solidFill>
                  <a:srgbClr val="091939"/>
                </a:solidFill>
              </a:defRPr>
            </a:lvl4pPr>
            <a:lvl5pPr>
              <a:defRPr>
                <a:solidFill>
                  <a:srgbClr val="091939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62DDDD-77EE-EA16-A91B-223F855672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rgbClr val="091939"/>
                </a:solidFill>
              </a:defRPr>
            </a:lvl1pPr>
            <a:lvl2pPr>
              <a:defRPr>
                <a:solidFill>
                  <a:srgbClr val="091939"/>
                </a:solidFill>
              </a:defRPr>
            </a:lvl2pPr>
            <a:lvl3pPr>
              <a:defRPr>
                <a:solidFill>
                  <a:srgbClr val="091939"/>
                </a:solidFill>
              </a:defRPr>
            </a:lvl3pPr>
            <a:lvl4pPr>
              <a:defRPr>
                <a:solidFill>
                  <a:srgbClr val="091939"/>
                </a:solidFill>
              </a:defRPr>
            </a:lvl4pPr>
            <a:lvl5pPr>
              <a:defRPr>
                <a:solidFill>
                  <a:srgbClr val="091939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F25B1C-5E1E-28DD-EBF0-FE9375EF7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D39CE9-40D8-3161-287F-E06FCFBEC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972D38-8300-BEDD-430B-0F9B533A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57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E3D9C-3D56-E918-F1A9-2A3243293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Original Surfer" panose="020E0503000000020000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3D904-1529-BD8C-5B9D-463C900C2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428827-DC8D-47CA-1EE4-D362CFC4E9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1546BB-611F-946F-F96A-3A45385CD7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696991-66EE-C139-3BD6-F76619280B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1F27BE-9326-1534-07A0-BCC1B90B5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D350C-24C0-E18A-A069-8D70E7716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CEBC5C-B5C0-5250-8816-354C207FB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649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A0689F-7AB9-0152-91A4-ECA48D4E1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FE0D6B-E4A4-2228-6A60-EE2EF6B1A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0D5137-B9E2-0FD3-66BE-2518B1B34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498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06405-E02B-3FCF-51BC-CC40131C1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07EDA-AB45-E673-16A5-906F8E736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D3D25F-F3BC-7552-879C-416322B694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F476A-16CC-DAE9-2EE1-3ACC989B1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6963CF-9F64-317D-E0DC-3722F7B8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A60DC6-AC1F-15ED-4140-6F3318A46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82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82173-47CB-C162-AD3F-1ADD760C9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6124FA-CB33-9104-F314-16BB97619B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ABA360-D16B-D46E-ACAE-15FF9A71B9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A5AB7-A1BB-9F3C-E9DE-14AB32BC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B96E2-A789-4FED-94B5-594EACF22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A364A7-9491-A14B-3E53-3AE536F02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95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AC5A09-E673-EA34-3864-331A1ED04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B11376-7BE9-67A8-2C6E-EAD69AFB9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E103D-C3DA-4692-211C-A334AA2CC5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3E1A03-6E85-4224-BC75-CEB68FDCCD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B5430-AEA7-3AF2-257D-8B2684198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32CB5-1811-B853-DD58-34513682F4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2826B4-0588-4028-9B53-5AF92A81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041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Original Surfer" panose="020E0503000000020000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badi Extra Light" panose="020B02040201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badi Extra Light" panose="020B02040201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badi Extra Light" panose="020B02040201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badi Extra Light" panose="020B02040201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badi Extra Light" panose="020B02040201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chart" Target="../charts/char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D4F32-0F1F-2534-E3D0-E33C838109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700" dirty="0"/>
              <a:t>Making the Drop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AC4F90-EBD9-6BBC-C789-B5B923C726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/>
              <a:t>Exploratory Data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084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85A15-9F83-F045-A4F1-725AAC76E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307" y="348429"/>
            <a:ext cx="10515600" cy="1325563"/>
          </a:xfrm>
        </p:spPr>
        <p:txBody>
          <a:bodyPr/>
          <a:lstStyle/>
          <a:p>
            <a:r>
              <a:rPr lang="en-US" dirty="0"/>
              <a:t>Surf Coaches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DECAE61-6878-BACE-156B-4F7B5CB8CAD9}"/>
              </a:ext>
            </a:extLst>
          </p:cNvPr>
          <p:cNvGrpSpPr/>
          <p:nvPr/>
        </p:nvGrpSpPr>
        <p:grpSpPr>
          <a:xfrm>
            <a:off x="3160646" y="1554480"/>
            <a:ext cx="5107055" cy="4663440"/>
            <a:chOff x="5416976" y="1849615"/>
            <a:chExt cx="4645737" cy="425348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F883C06-665E-505C-C3A3-CD5D18A7B3CF}"/>
                </a:ext>
              </a:extLst>
            </p:cNvPr>
            <p:cNvSpPr txBox="1"/>
            <p:nvPr/>
          </p:nvSpPr>
          <p:spPr>
            <a:xfrm>
              <a:off x="8149938" y="2258269"/>
              <a:ext cx="1912775" cy="926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Abadi Extra Light" panose="020B0204020104020204" pitchFamily="34" charset="0"/>
                </a:rPr>
                <a:t>Jake Young</a:t>
              </a:r>
            </a:p>
            <a:p>
              <a:pPr algn="ctr"/>
              <a:r>
                <a:rPr lang="en-US" sz="1400" dirty="0">
                  <a:latin typeface="Abadi Extra Light" panose="020B0204020104020204" pitchFamily="34" charset="0"/>
                </a:rPr>
                <a:t>Donor Network of AZ</a:t>
              </a:r>
            </a:p>
            <a:p>
              <a:pPr algn="ctr"/>
              <a:r>
                <a:rPr lang="en-US" sz="1400" dirty="0">
                  <a:latin typeface="Abadi Extra Light" panose="020B0204020104020204" pitchFamily="34" charset="0"/>
                </a:rPr>
                <a:t>Data Systems &amp; Analytics Supervisor</a:t>
              </a:r>
              <a:endParaRPr lang="en-US" dirty="0">
                <a:latin typeface="Abadi Extra Light" panose="020B0204020104020204" pitchFamily="34" charset="0"/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5CA3671D-4ABE-9D21-A18D-86072F970073}"/>
                </a:ext>
              </a:extLst>
            </p:cNvPr>
            <p:cNvCxnSpPr/>
            <p:nvPr/>
          </p:nvCxnSpPr>
          <p:spPr>
            <a:xfrm flipH="1" flipV="1">
              <a:off x="9097000" y="3346437"/>
              <a:ext cx="9326" cy="763880"/>
            </a:xfrm>
            <a:prstGeom prst="straightConnector1">
              <a:avLst/>
            </a:prstGeom>
            <a:ln>
              <a:tail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AD54587-443C-180A-B5E3-F6A7BC08C647}"/>
                </a:ext>
              </a:extLst>
            </p:cNvPr>
            <p:cNvCxnSpPr>
              <a:cxnSpLocks/>
            </p:cNvCxnSpPr>
            <p:nvPr/>
          </p:nvCxnSpPr>
          <p:spPr>
            <a:xfrm>
              <a:off x="7033928" y="3757932"/>
              <a:ext cx="0" cy="704771"/>
            </a:xfrm>
            <a:prstGeom prst="straightConnector1">
              <a:avLst/>
            </a:prstGeom>
            <a:ln>
              <a:tail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026" name="Picture 2" descr="Profile photo of Jake Young">
              <a:extLst>
                <a:ext uri="{FF2B5EF4-FFF2-40B4-BE49-F238E27FC236}">
                  <a16:creationId xmlns:a16="http://schemas.microsoft.com/office/drawing/2014/main" id="{F4E10936-CD13-FA70-A362-F12E413FEE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412" t="12894"/>
            <a:stretch/>
          </p:blipFill>
          <p:spPr bwMode="auto">
            <a:xfrm>
              <a:off x="8130604" y="3889635"/>
              <a:ext cx="1844554" cy="2213465"/>
            </a:xfrm>
            <a:prstGeom prst="rect">
              <a:avLst/>
            </a:prstGeom>
            <a:ln w="38100" cap="sq">
              <a:solidFill>
                <a:srgbClr val="04A082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Profile photo of Brandon McKown, MBA">
              <a:extLst>
                <a:ext uri="{FF2B5EF4-FFF2-40B4-BE49-F238E27FC236}">
                  <a16:creationId xmlns:a16="http://schemas.microsoft.com/office/drawing/2014/main" id="{553BE80F-6538-8203-1D20-5C05018C95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4" r="6212"/>
            <a:stretch/>
          </p:blipFill>
          <p:spPr bwMode="auto">
            <a:xfrm>
              <a:off x="6138237" y="1849615"/>
              <a:ext cx="1791382" cy="2149658"/>
            </a:xfrm>
            <a:prstGeom prst="rect">
              <a:avLst/>
            </a:prstGeom>
            <a:ln w="38100" cap="sq">
              <a:solidFill>
                <a:srgbClr val="04A082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83E14BF-5259-167B-6D1E-70E3980361B8}"/>
                </a:ext>
              </a:extLst>
            </p:cNvPr>
            <p:cNvSpPr txBox="1"/>
            <p:nvPr/>
          </p:nvSpPr>
          <p:spPr>
            <a:xfrm>
              <a:off x="5416976" y="4488535"/>
              <a:ext cx="2539230" cy="926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Abadi Extra Light" panose="020B0204020104020204" pitchFamily="34" charset="0"/>
                </a:rPr>
                <a:t>Brandon McKown</a:t>
              </a:r>
            </a:p>
            <a:p>
              <a:pPr algn="ctr"/>
              <a:r>
                <a:rPr lang="en-US" sz="1400" dirty="0">
                  <a:latin typeface="Abadi Extra Light" panose="020B0204020104020204" pitchFamily="34" charset="0"/>
                </a:rPr>
                <a:t>New England </a:t>
              </a:r>
            </a:p>
            <a:p>
              <a:pPr algn="ctr"/>
              <a:r>
                <a:rPr lang="en-US" sz="1400" dirty="0">
                  <a:latin typeface="Abadi Extra Light" panose="020B0204020104020204" pitchFamily="34" charset="0"/>
                </a:rPr>
                <a:t>Donor Services</a:t>
              </a:r>
            </a:p>
            <a:p>
              <a:pPr algn="ctr"/>
              <a:r>
                <a:rPr lang="en-US" sz="1400" dirty="0">
                  <a:latin typeface="Abadi Extra Light" panose="020B0204020104020204" pitchFamily="34" charset="0"/>
                </a:rPr>
                <a:t>Manager, Business Intelligence</a:t>
              </a:r>
              <a:endParaRPr lang="en-US" dirty="0">
                <a:latin typeface="Abadi Extra Light" panose="020B02040201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07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ave crashing in the ocean&#10;&#10;Description automatically generated">
            <a:extLst>
              <a:ext uri="{FF2B5EF4-FFF2-40B4-BE49-F238E27FC236}">
                <a16:creationId xmlns:a16="http://schemas.microsoft.com/office/drawing/2014/main" id="{E4E6F4E7-5A13-10A1-B27E-FF5D078C79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2" t="12142" r="5132" b="12142"/>
          <a:stretch/>
        </p:blipFill>
        <p:spPr>
          <a:xfrm>
            <a:off x="0" y="-3537"/>
            <a:ext cx="12192000" cy="6858000"/>
          </a:xfrm>
          <a:prstGeom prst="rect">
            <a:avLst/>
          </a:prstGeom>
        </p:spPr>
      </p:pic>
      <p:pic>
        <p:nvPicPr>
          <p:cNvPr id="25" name="Picture 24" descr="A green leafy plant with a white background&#10;&#10;Description automatically generated">
            <a:extLst>
              <a:ext uri="{FF2B5EF4-FFF2-40B4-BE49-F238E27FC236}">
                <a16:creationId xmlns:a16="http://schemas.microsoft.com/office/drawing/2014/main" id="{54A9E5D7-2CEB-6E28-F740-67E4602178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8520" y1="75703" x2="28520" y2="757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3622"/>
          <a:stretch/>
        </p:blipFill>
        <p:spPr>
          <a:xfrm>
            <a:off x="-644433" y="3146563"/>
            <a:ext cx="5058042" cy="3361944"/>
          </a:xfrm>
          <a:prstGeom prst="rect">
            <a:avLst/>
          </a:prstGeom>
        </p:spPr>
      </p:pic>
      <p:sp>
        <p:nvSpPr>
          <p:cNvPr id="23" name="Flowchart: Punched Tape 22">
            <a:extLst>
              <a:ext uri="{FF2B5EF4-FFF2-40B4-BE49-F238E27FC236}">
                <a16:creationId xmlns:a16="http://schemas.microsoft.com/office/drawing/2014/main" id="{DF0941DC-D30E-897E-4276-9D2F8D111BA0}"/>
              </a:ext>
            </a:extLst>
          </p:cNvPr>
          <p:cNvSpPr/>
          <p:nvPr/>
        </p:nvSpPr>
        <p:spPr>
          <a:xfrm>
            <a:off x="2528595" y="4410824"/>
            <a:ext cx="2287127" cy="1833088"/>
          </a:xfrm>
          <a:prstGeom prst="flowChartPunchedTape">
            <a:avLst/>
          </a:prstGeom>
          <a:gradFill flip="none" rotWithShape="1">
            <a:gsLst>
              <a:gs pos="0">
                <a:srgbClr val="B5FCD2">
                  <a:shade val="30000"/>
                  <a:satMod val="115000"/>
                </a:srgbClr>
              </a:gs>
              <a:gs pos="50000">
                <a:srgbClr val="B5FCD2">
                  <a:shade val="67500"/>
                  <a:satMod val="115000"/>
                </a:srgbClr>
              </a:gs>
              <a:gs pos="100000">
                <a:srgbClr val="B5FCD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rgbClr val="0262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90A987-7AA0-A894-F3F1-BA17AEB80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Sneaker Wave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6DBA6D-0873-F726-0079-3F9E5AE00CF6}"/>
              </a:ext>
            </a:extLst>
          </p:cNvPr>
          <p:cNvSpPr txBox="1"/>
          <p:nvPr/>
        </p:nvSpPr>
        <p:spPr>
          <a:xfrm>
            <a:off x="2528595" y="5351465"/>
            <a:ext cx="191214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500" dirty="0">
                <a:solidFill>
                  <a:srgbClr val="091939"/>
                </a:solidFill>
                <a:latin typeface="Tenorite Display" panose="00000500000000000000" pitchFamily="2" charset="0"/>
              </a:rPr>
              <a:t>You're on a beach, enjoying your PTO.</a:t>
            </a:r>
          </a:p>
        </p:txBody>
      </p:sp>
      <p:sp>
        <p:nvSpPr>
          <p:cNvPr id="17" name="Flowchart: Punched Tape 16">
            <a:extLst>
              <a:ext uri="{FF2B5EF4-FFF2-40B4-BE49-F238E27FC236}">
                <a16:creationId xmlns:a16="http://schemas.microsoft.com/office/drawing/2014/main" id="{9753AB78-4539-1E1E-17A4-98DE3F9214F9}"/>
              </a:ext>
            </a:extLst>
          </p:cNvPr>
          <p:cNvSpPr/>
          <p:nvPr/>
        </p:nvSpPr>
        <p:spPr>
          <a:xfrm>
            <a:off x="4458699" y="3411583"/>
            <a:ext cx="2819400" cy="2828042"/>
          </a:xfrm>
          <a:prstGeom prst="flowChartPunchedTape">
            <a:avLst/>
          </a:prstGeom>
          <a:gradFill flip="none" rotWithShape="1">
            <a:gsLst>
              <a:gs pos="0">
                <a:srgbClr val="B5FCD2">
                  <a:shade val="30000"/>
                  <a:satMod val="115000"/>
                </a:srgbClr>
              </a:gs>
              <a:gs pos="50000">
                <a:srgbClr val="B5FCD2">
                  <a:shade val="67500"/>
                  <a:satMod val="115000"/>
                </a:srgbClr>
              </a:gs>
              <a:gs pos="100000">
                <a:srgbClr val="B5FCD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rgbClr val="0262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961C17-B8CA-A3C4-77D4-D004F490BBA2}"/>
              </a:ext>
            </a:extLst>
          </p:cNvPr>
          <p:cNvSpPr txBox="1"/>
          <p:nvPr/>
        </p:nvSpPr>
        <p:spPr>
          <a:xfrm>
            <a:off x="4458699" y="4761232"/>
            <a:ext cx="2180774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600" dirty="0">
                <a:solidFill>
                  <a:srgbClr val="091939"/>
                </a:solidFill>
                <a:latin typeface="Tenorite Display" panose="00000500000000000000" pitchFamily="2" charset="0"/>
              </a:rPr>
              <a:t>Your phone buzzes—it’s the CEO of your OPO!</a:t>
            </a:r>
            <a:endParaRPr lang="en-US" sz="1700" dirty="0">
              <a:solidFill>
                <a:srgbClr val="091939"/>
              </a:solidFill>
              <a:latin typeface="Tenorite Display" panose="00000500000000000000" pitchFamily="2" charset="0"/>
            </a:endParaRPr>
          </a:p>
        </p:txBody>
      </p:sp>
      <p:sp>
        <p:nvSpPr>
          <p:cNvPr id="18" name="Flowchart: Punched Tape 17">
            <a:extLst>
              <a:ext uri="{FF2B5EF4-FFF2-40B4-BE49-F238E27FC236}">
                <a16:creationId xmlns:a16="http://schemas.microsoft.com/office/drawing/2014/main" id="{924D0970-B5B5-8F6E-5F4B-87001AA363B9}"/>
              </a:ext>
            </a:extLst>
          </p:cNvPr>
          <p:cNvSpPr/>
          <p:nvPr/>
        </p:nvSpPr>
        <p:spPr>
          <a:xfrm>
            <a:off x="6666603" y="2016099"/>
            <a:ext cx="2819400" cy="4223526"/>
          </a:xfrm>
          <a:prstGeom prst="flowChartPunchedTape">
            <a:avLst/>
          </a:prstGeom>
          <a:gradFill flip="none" rotWithShape="1">
            <a:gsLst>
              <a:gs pos="0">
                <a:srgbClr val="B5FCD2">
                  <a:shade val="30000"/>
                  <a:satMod val="115000"/>
                </a:srgbClr>
              </a:gs>
              <a:gs pos="50000">
                <a:srgbClr val="B5FCD2">
                  <a:shade val="67500"/>
                  <a:satMod val="115000"/>
                </a:srgbClr>
              </a:gs>
              <a:gs pos="100000">
                <a:srgbClr val="B5FCD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rgbClr val="0262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EE0DA2-DF2A-4F4D-ED6D-B079B6815566}"/>
              </a:ext>
            </a:extLst>
          </p:cNvPr>
          <p:cNvSpPr txBox="1"/>
          <p:nvPr/>
        </p:nvSpPr>
        <p:spPr>
          <a:xfrm>
            <a:off x="6698127" y="3436003"/>
            <a:ext cx="2176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91939"/>
                </a:solidFill>
                <a:latin typeface="Tenorite Display" panose="00000500000000000000" pitchFamily="2" charset="0"/>
              </a:rPr>
              <a:t>They are bothered by a three-year declining trend in organ donor authorization rates for non-registered patients.</a:t>
            </a:r>
          </a:p>
        </p:txBody>
      </p:sp>
      <p:sp>
        <p:nvSpPr>
          <p:cNvPr id="19" name="Flowchart: Punched Tape 18">
            <a:extLst>
              <a:ext uri="{FF2B5EF4-FFF2-40B4-BE49-F238E27FC236}">
                <a16:creationId xmlns:a16="http://schemas.microsoft.com/office/drawing/2014/main" id="{DA8CA3CB-6EC0-D635-906C-2476B870FF84}"/>
              </a:ext>
            </a:extLst>
          </p:cNvPr>
          <p:cNvSpPr/>
          <p:nvPr/>
        </p:nvSpPr>
        <p:spPr>
          <a:xfrm>
            <a:off x="8874507" y="658147"/>
            <a:ext cx="2819400" cy="5581478"/>
          </a:xfrm>
          <a:prstGeom prst="flowChartPunchedTape">
            <a:avLst/>
          </a:prstGeom>
          <a:gradFill flip="none" rotWithShape="1">
            <a:gsLst>
              <a:gs pos="0">
                <a:srgbClr val="B5FCD2">
                  <a:shade val="30000"/>
                  <a:satMod val="115000"/>
                </a:srgbClr>
              </a:gs>
              <a:gs pos="50000">
                <a:srgbClr val="B5FCD2">
                  <a:shade val="67500"/>
                  <a:satMod val="115000"/>
                </a:srgbClr>
              </a:gs>
              <a:gs pos="100000">
                <a:srgbClr val="B5FCD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rgbClr val="0262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43C448-EA3B-0E48-D84E-125CF54794BD}"/>
              </a:ext>
            </a:extLst>
          </p:cNvPr>
          <p:cNvSpPr txBox="1"/>
          <p:nvPr/>
        </p:nvSpPr>
        <p:spPr>
          <a:xfrm>
            <a:off x="9311951" y="1979389"/>
            <a:ext cx="19645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They asked the C-Suite for explanations and solutions, but each member provided a different answer…</a:t>
            </a:r>
            <a:endParaRPr lang="en-US" sz="2100" dirty="0">
              <a:solidFill>
                <a:srgbClr val="091939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090396-E56D-82D7-14BE-F4E2A95ABCC4}"/>
              </a:ext>
            </a:extLst>
          </p:cNvPr>
          <p:cNvSpPr txBox="1"/>
          <p:nvPr/>
        </p:nvSpPr>
        <p:spPr>
          <a:xfrm>
            <a:off x="5526984" y="3949968"/>
            <a:ext cx="1155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CEO Call</a:t>
            </a:r>
            <a:endParaRPr lang="en-US" dirty="0">
              <a:solidFill>
                <a:srgbClr val="091939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7DD6B5-30CC-A90B-8746-B416B0BBD433}"/>
              </a:ext>
            </a:extLst>
          </p:cNvPr>
          <p:cNvSpPr txBox="1"/>
          <p:nvPr/>
        </p:nvSpPr>
        <p:spPr>
          <a:xfrm>
            <a:off x="7368279" y="2866090"/>
            <a:ext cx="1506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Ebbing Tide</a:t>
            </a:r>
            <a:endParaRPr lang="en-US" dirty="0">
              <a:solidFill>
                <a:srgbClr val="091939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A717F8-D01D-630E-3105-AF1D24E79637}"/>
              </a:ext>
            </a:extLst>
          </p:cNvPr>
          <p:cNvSpPr txBox="1"/>
          <p:nvPr/>
        </p:nvSpPr>
        <p:spPr>
          <a:xfrm>
            <a:off x="9651357" y="1078482"/>
            <a:ext cx="2042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Finding </a:t>
            </a:r>
          </a:p>
          <a:p>
            <a:pPr algn="r"/>
            <a:r>
              <a:rPr lang="en-US" sz="2000" b="1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the Line</a:t>
            </a:r>
            <a:endParaRPr lang="en-US" sz="2000" dirty="0">
              <a:solidFill>
                <a:srgbClr val="091939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37B3DD-21E9-157A-354B-8D0D00969425}"/>
              </a:ext>
            </a:extLst>
          </p:cNvPr>
          <p:cNvSpPr txBox="1"/>
          <p:nvPr/>
        </p:nvSpPr>
        <p:spPr>
          <a:xfrm>
            <a:off x="3048999" y="4784826"/>
            <a:ext cx="1416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dirty="0" err="1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Harshing</a:t>
            </a:r>
            <a:r>
              <a:rPr lang="en-US" sz="1800" b="1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 Your Mellow</a:t>
            </a:r>
            <a:endParaRPr lang="en-US" dirty="0">
              <a:solidFill>
                <a:srgbClr val="0919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104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green leafy plant with a white background&#10;&#10;Description automatically generated">
            <a:extLst>
              <a:ext uri="{FF2B5EF4-FFF2-40B4-BE49-F238E27FC236}">
                <a16:creationId xmlns:a16="http://schemas.microsoft.com/office/drawing/2014/main" id="{54A9E5D7-2CEB-6E28-F740-67E4602178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8520" y1="75703" x2="28520" y2="757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3622"/>
          <a:stretch/>
        </p:blipFill>
        <p:spPr>
          <a:xfrm>
            <a:off x="-644433" y="3146563"/>
            <a:ext cx="5058042" cy="336194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E90A987-7AA0-A894-F3F1-BA17AEB80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026" y="222156"/>
            <a:ext cx="2474585" cy="1325563"/>
          </a:xfrm>
        </p:spPr>
        <p:txBody>
          <a:bodyPr/>
          <a:lstStyle/>
          <a:p>
            <a:r>
              <a:rPr lang="en-US" dirty="0"/>
              <a:t>Sketched </a:t>
            </a:r>
            <a:br>
              <a:rPr lang="en-US" dirty="0"/>
            </a:br>
            <a:r>
              <a:rPr lang="en-US" dirty="0"/>
              <a:t>Out</a:t>
            </a:r>
          </a:p>
        </p:txBody>
      </p:sp>
      <p:sp>
        <p:nvSpPr>
          <p:cNvPr id="23" name="Double Wave 22">
            <a:extLst>
              <a:ext uri="{FF2B5EF4-FFF2-40B4-BE49-F238E27FC236}">
                <a16:creationId xmlns:a16="http://schemas.microsoft.com/office/drawing/2014/main" id="{DF0941DC-D30E-897E-4276-9D2F8D111BA0}"/>
              </a:ext>
            </a:extLst>
          </p:cNvPr>
          <p:cNvSpPr/>
          <p:nvPr/>
        </p:nvSpPr>
        <p:spPr>
          <a:xfrm>
            <a:off x="2633612" y="3651500"/>
            <a:ext cx="6924778" cy="1005840"/>
          </a:xfrm>
          <a:prstGeom prst="doubleWave">
            <a:avLst/>
          </a:prstGeom>
          <a:gradFill flip="none" rotWithShape="1">
            <a:gsLst>
              <a:gs pos="0">
                <a:srgbClr val="B5FCD2">
                  <a:shade val="30000"/>
                  <a:satMod val="115000"/>
                </a:srgbClr>
              </a:gs>
              <a:gs pos="50000">
                <a:srgbClr val="B5FCD2">
                  <a:shade val="67500"/>
                  <a:satMod val="115000"/>
                </a:srgbClr>
              </a:gs>
              <a:gs pos="100000">
                <a:srgbClr val="B5FCD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rgbClr val="0262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961C17-B8CA-A3C4-77D4-D004F490BBA2}"/>
              </a:ext>
            </a:extLst>
          </p:cNvPr>
          <p:cNvSpPr txBox="1"/>
          <p:nvPr/>
        </p:nvSpPr>
        <p:spPr>
          <a:xfrm>
            <a:off x="2721599" y="3862032"/>
            <a:ext cx="6783587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b="1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Cold Water:</a:t>
            </a:r>
            <a:r>
              <a:rPr lang="en-US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 Water’s way too cold, bro, I forgot my thicker wetsuit.</a:t>
            </a:r>
          </a:p>
          <a:p>
            <a:pPr algn="ctr"/>
            <a:r>
              <a:rPr lang="en-US" sz="1400" i="1" kern="100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“A</a:t>
            </a:r>
            <a:r>
              <a:rPr lang="en-US" sz="1400" i="1" kern="100" dirty="0">
                <a:solidFill>
                  <a:srgbClr val="091939"/>
                </a:solidFill>
                <a:latin typeface="Tenorite Display" panose="000005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ttitudes are changing, fewer families are receptive to</a:t>
            </a:r>
            <a:r>
              <a:rPr lang="en-US" sz="1400" i="1" kern="100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 organ donation.”</a:t>
            </a:r>
            <a:endParaRPr lang="en-US" sz="1400" dirty="0">
              <a:solidFill>
                <a:srgbClr val="091939"/>
              </a:solidFill>
              <a:latin typeface="Tenorite Display" panose="00000500000000000000" pitchFamily="2" charset="0"/>
            </a:endParaRPr>
          </a:p>
        </p:txBody>
      </p:sp>
      <p:sp>
        <p:nvSpPr>
          <p:cNvPr id="3" name="Double Wave 2">
            <a:extLst>
              <a:ext uri="{FF2B5EF4-FFF2-40B4-BE49-F238E27FC236}">
                <a16:creationId xmlns:a16="http://schemas.microsoft.com/office/drawing/2014/main" id="{51D378ED-2FC5-1C3A-4257-54C571467B1F}"/>
              </a:ext>
            </a:extLst>
          </p:cNvPr>
          <p:cNvSpPr/>
          <p:nvPr/>
        </p:nvSpPr>
        <p:spPr>
          <a:xfrm>
            <a:off x="2633611" y="4631963"/>
            <a:ext cx="6924778" cy="1005840"/>
          </a:xfrm>
          <a:prstGeom prst="doubleWave">
            <a:avLst/>
          </a:prstGeom>
          <a:gradFill flip="none" rotWithShape="1">
            <a:gsLst>
              <a:gs pos="0">
                <a:srgbClr val="B5FCD2">
                  <a:shade val="30000"/>
                  <a:satMod val="115000"/>
                </a:srgbClr>
              </a:gs>
              <a:gs pos="50000">
                <a:srgbClr val="B5FCD2">
                  <a:shade val="67500"/>
                  <a:satMod val="115000"/>
                </a:srgbClr>
              </a:gs>
              <a:gs pos="100000">
                <a:srgbClr val="B5FCD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rgbClr val="0262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22FAC7-0D2B-0286-9B9F-D6CF9CE2752F}"/>
              </a:ext>
            </a:extLst>
          </p:cNvPr>
          <p:cNvSpPr txBox="1"/>
          <p:nvPr/>
        </p:nvSpPr>
        <p:spPr>
          <a:xfrm>
            <a:off x="2704203" y="4844326"/>
            <a:ext cx="6783587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b="1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No Stoke</a:t>
            </a:r>
            <a:r>
              <a:rPr lang="en-US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: Dude, I’m not </a:t>
            </a:r>
            <a:r>
              <a:rPr lang="en-US" dirty="0" err="1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feelin</a:t>
            </a:r>
            <a:r>
              <a:rPr lang="en-US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’ thos</a:t>
            </a:r>
            <a:r>
              <a:rPr lang="en-US" dirty="0">
                <a:solidFill>
                  <a:srgbClr val="091939"/>
                </a:solidFill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e waves</a:t>
            </a:r>
            <a:r>
              <a:rPr lang="en-US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, the stoke isn’t there </a:t>
            </a:r>
            <a:r>
              <a:rPr lang="en-US" dirty="0" err="1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ya</a:t>
            </a:r>
            <a:r>
              <a:rPr lang="en-US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 know?</a:t>
            </a:r>
          </a:p>
          <a:p>
            <a:pPr algn="ctr"/>
            <a:r>
              <a:rPr lang="en-US" sz="1400" i="1" dirty="0">
                <a:solidFill>
                  <a:srgbClr val="091939"/>
                </a:solidFill>
                <a:latin typeface="Tenorite Display" panose="00000500000000000000" pitchFamily="2" charset="0"/>
              </a:rPr>
              <a:t>“A specific region in our DSA has significantly lower authorization rates.”</a:t>
            </a:r>
          </a:p>
        </p:txBody>
      </p:sp>
      <p:sp>
        <p:nvSpPr>
          <p:cNvPr id="7" name="Double Wave 6">
            <a:extLst>
              <a:ext uri="{FF2B5EF4-FFF2-40B4-BE49-F238E27FC236}">
                <a16:creationId xmlns:a16="http://schemas.microsoft.com/office/drawing/2014/main" id="{C20B5227-D4C3-6873-D19A-95437BE0C672}"/>
              </a:ext>
            </a:extLst>
          </p:cNvPr>
          <p:cNvSpPr/>
          <p:nvPr/>
        </p:nvSpPr>
        <p:spPr>
          <a:xfrm>
            <a:off x="2633611" y="5606149"/>
            <a:ext cx="6924778" cy="1005840"/>
          </a:xfrm>
          <a:prstGeom prst="doubleWave">
            <a:avLst/>
          </a:prstGeom>
          <a:gradFill flip="none" rotWithShape="1">
            <a:gsLst>
              <a:gs pos="0">
                <a:srgbClr val="B5FCD2">
                  <a:shade val="30000"/>
                  <a:satMod val="115000"/>
                </a:srgbClr>
              </a:gs>
              <a:gs pos="50000">
                <a:srgbClr val="B5FCD2">
                  <a:shade val="67500"/>
                  <a:satMod val="115000"/>
                </a:srgbClr>
              </a:gs>
              <a:gs pos="100000">
                <a:srgbClr val="B5FCD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rgbClr val="0262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78F3F-DF7D-33D7-81A6-3933E789721A}"/>
              </a:ext>
            </a:extLst>
          </p:cNvPr>
          <p:cNvSpPr txBox="1"/>
          <p:nvPr/>
        </p:nvSpPr>
        <p:spPr>
          <a:xfrm>
            <a:off x="2686809" y="5822405"/>
            <a:ext cx="6818377" cy="56938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dirty="0">
                <a:solidFill>
                  <a:srgbClr val="091939"/>
                </a:solidFill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Spoiled Surf</a:t>
            </a:r>
            <a:r>
              <a:rPr lang="en-US" sz="1700" dirty="0">
                <a:solidFill>
                  <a:srgbClr val="091939"/>
                </a:solidFill>
                <a:effectLst/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: Man, so many waves </a:t>
            </a:r>
            <a:r>
              <a:rPr lang="en-US" sz="1700" dirty="0">
                <a:solidFill>
                  <a:srgbClr val="091939"/>
                </a:solidFill>
                <a:latin typeface="Tenorite Display" panose="000005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now, I’m getting spoiled and losing my edge.</a:t>
            </a:r>
            <a:endParaRPr lang="en-US" sz="1700" dirty="0">
              <a:solidFill>
                <a:srgbClr val="091939"/>
              </a:solidFill>
              <a:effectLst/>
              <a:latin typeface="Tenorite Display" panose="00000500000000000000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 i="1" dirty="0">
                <a:solidFill>
                  <a:srgbClr val="091939"/>
                </a:solidFill>
                <a:latin typeface="Tenorite Display" panose="00000500000000000000" pitchFamily="2" charset="0"/>
              </a:rPr>
              <a:t>“We’re having more discussions, but relatively fewer authorizations.”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F2A13F9E-CA29-A68E-843F-8F2EDAA0C5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843376"/>
              </p:ext>
            </p:extLst>
          </p:nvPr>
        </p:nvGraphicFramePr>
        <p:xfrm>
          <a:off x="2633611" y="222155"/>
          <a:ext cx="6924778" cy="32522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522345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2A148"/>
            </a:gs>
            <a:gs pos="64000">
              <a:srgbClr val="F1CDA3"/>
            </a:gs>
            <a:gs pos="100000">
              <a:srgbClr val="F2A14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erson holding a surfboard on a beach&#10;&#10;Description automatically generated">
            <a:extLst>
              <a:ext uri="{FF2B5EF4-FFF2-40B4-BE49-F238E27FC236}">
                <a16:creationId xmlns:a16="http://schemas.microsoft.com/office/drawing/2014/main" id="{7960DA8A-A5E9-C90B-60E0-41791E27EF1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689"/>
          <a:stretch/>
        </p:blipFill>
        <p:spPr>
          <a:xfrm>
            <a:off x="3695130" y="500063"/>
            <a:ext cx="8272038" cy="585787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6792BC8D-3569-15AE-18CB-6155B5EAD10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A0E8FEC-AB4F-2862-427A-6DF7EB08D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325563"/>
          </a:xfrm>
        </p:spPr>
        <p:txBody>
          <a:bodyPr/>
          <a:lstStyle/>
          <a:p>
            <a:r>
              <a:rPr lang="en-US" dirty="0"/>
              <a:t>Wave Scoping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2C234EBD-6F4D-5DFD-2FC3-CAD783EDABAD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838200" y="1628507"/>
            <a:ext cx="4856765" cy="3600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CEO's Request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: Clear path for improvement.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8A2D14"/>
              </a:solidFill>
              <a:effectLst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Focus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: What can your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OPO control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to increase authorization rates?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rgbClr val="8A2D14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Key Question: What </a:t>
            </a:r>
            <a:r>
              <a:rPr lang="en-US" altLang="en-US" b="1" dirty="0">
                <a:solidFill>
                  <a:srgbClr val="8A2D14"/>
                </a:solidFill>
              </a:rPr>
              <a:t>have been the two </a:t>
            </a:r>
            <a:r>
              <a:rPr lang="en-US" altLang="en-US" b="1" i="1" dirty="0">
                <a:solidFill>
                  <a:srgbClr val="8A2D14"/>
                </a:solidFill>
              </a:rPr>
              <a:t>primary features </a:t>
            </a:r>
            <a:r>
              <a:rPr lang="en-US" altLang="en-US" b="1" dirty="0">
                <a:solidFill>
                  <a:srgbClr val="8A2D14"/>
                </a:solidFill>
              </a:rPr>
              <a:t>of discussions that are authorized?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rgbClr val="8A2D1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67597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6365C46-D48A-8BC3-DE47-EA9209C2B8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460342"/>
              </p:ext>
            </p:extLst>
          </p:nvPr>
        </p:nvGraphicFramePr>
        <p:xfrm>
          <a:off x="337400" y="1371219"/>
          <a:ext cx="11517200" cy="411556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48451">
                  <a:extLst>
                    <a:ext uri="{9D8B030D-6E8A-4147-A177-3AD203B41FA5}">
                      <a16:colId xmlns:a16="http://schemas.microsoft.com/office/drawing/2014/main" val="1912008551"/>
                    </a:ext>
                  </a:extLst>
                </a:gridCol>
                <a:gridCol w="8368749">
                  <a:extLst>
                    <a:ext uri="{9D8B030D-6E8A-4147-A177-3AD203B41FA5}">
                      <a16:colId xmlns:a16="http://schemas.microsoft.com/office/drawing/2014/main" val="3912537975"/>
                    </a:ext>
                  </a:extLst>
                </a:gridCol>
              </a:tblGrid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Fields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Description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9819587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referral_id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Unique identifier of the hospital referral.</a:t>
                      </a:r>
                      <a:endParaRPr lang="en-US" sz="1200" kern="10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119490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referral_date</a:t>
                      </a:r>
                      <a:endParaRPr lang="en-US" sz="1200" kern="10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Date and time the referral was received.</a:t>
                      </a:r>
                      <a:endParaRPr lang="en-US" sz="1200" kern="10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1759743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hospital_region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Numeric value representing the region of the referral’s hospital within the OPO’s designated service area.</a:t>
                      </a:r>
                      <a:endParaRPr lang="en-US" sz="1200" kern="10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386208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patient_age_yrs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Age, in years, of the referred patient.</a:t>
                      </a:r>
                      <a:endParaRPr lang="en-US" sz="1200" kern="10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91164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patient_sex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Sex of the referred patient.</a:t>
                      </a:r>
                      <a:endParaRPr lang="en-US" sz="1200" kern="10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38812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race_category</a:t>
                      </a:r>
                      <a:endParaRPr lang="en-US" sz="1200" kern="10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Race of the referred patient.</a:t>
                      </a:r>
                      <a:endParaRPr lang="en-US" sz="1200" kern="10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024530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cause_of_death</a:t>
                      </a:r>
                      <a:endParaRPr lang="en-US" sz="1200" kern="10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Cause of Death of the referred patient.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850539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mechanism_of_death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Mechanism of Death of the referred patient.</a:t>
                      </a:r>
                      <a:endParaRPr lang="en-US" sz="1200" kern="10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336640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timely_referral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Indicator of if the referral was received prior to brain death testing or a “Comfort Measures Only” (CMO) discussion.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0629012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staff_arrived_on_site_date</a:t>
                      </a:r>
                      <a:endParaRPr lang="en-US" sz="1200" kern="10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Date and time the first OPO staff arrived on site for this referral.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725110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unplanned_mention_of_donation_by_hospital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Indicator of if hospital staff mentioned organ donation to the patient’s next-of-kin/family before the OPO staff was able to do so. 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7167657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approach_date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Date and time of the first discussion by OPO staff with next-of-kin regarding organ donation. 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7978134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phone_approach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Indicator of if the discussion was made by OPO staff with the next-of-kin via phone call. 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6724831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preliminary_discussion_of_donation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A mention by OPO staff to the next-of-kin/family of the possibility of organ donation, prior to a full discussion.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0308643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type_of_legal_next_of_kin_approached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The role of the legal next-of-kin in relation the referred patient. 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584486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type_of_donation_discussed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The manner of organ recovery primarily discussed (i.e., Donation after Brain Death or Donation after Cardiac Death). 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3540936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type_of_staff_approaching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Role of the OPO staff leading the discussion (i.e., FSC = Family Services Coordinator, IHC = In-House Coordinator). 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4278445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staff_approaching_name</a:t>
                      </a:r>
                      <a:endParaRPr lang="en-US" sz="1200" kern="10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Name of the OPO staff leading the discussion.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2165426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effective_request_plan_occurred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If, prior to a discussion, a plan for introducing the discussion was collaboratively made with hospital staff and that plan was followed.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3662201"/>
                  </a:ext>
                </a:extLst>
              </a:tr>
              <a:tr h="1783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 err="1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final_decision_date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Date and time the next-of-kin gave a final declination or consent for organ donation.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60068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FCDB8C"/>
                          </a:solidFill>
                          <a:effectLst/>
                          <a:latin typeface="Original Surfer" panose="020E0503000000020000"/>
                        </a:rPr>
                        <a:t>authorized</a:t>
                      </a:r>
                      <a:endParaRPr lang="en-US" sz="1200" kern="100" dirty="0">
                        <a:solidFill>
                          <a:srgbClr val="FCDB8C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2D1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solidFill>
                            <a:srgbClr val="8A2D14"/>
                          </a:solidFill>
                          <a:effectLst/>
                          <a:latin typeface="Original Surfer" panose="020E0503000000020000"/>
                        </a:rPr>
                        <a:t>Indicator of if the discussion resulted in a yes or no for organ donation.</a:t>
                      </a:r>
                      <a:endParaRPr lang="en-US" sz="1200" kern="100" dirty="0">
                        <a:solidFill>
                          <a:srgbClr val="8A2D14"/>
                        </a:solidFill>
                        <a:effectLst/>
                        <a:latin typeface="Original Surfer" panose="020E050300000002000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120" marR="47120" marT="0" marB="0" anchor="b">
                    <a:lnL w="12700" cap="flat" cmpd="sng" algn="ctr">
                      <a:solidFill>
                        <a:srgbClr val="FCDB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A2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B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862361"/>
                  </a:ext>
                </a:extLst>
              </a:tr>
            </a:tbl>
          </a:graphicData>
        </a:graphic>
      </p:graphicFrame>
      <p:sp>
        <p:nvSpPr>
          <p:cNvPr id="11" name="Title 3">
            <a:extLst>
              <a:ext uri="{FF2B5EF4-FFF2-40B4-BE49-F238E27FC236}">
                <a16:creationId xmlns:a16="http://schemas.microsoft.com/office/drawing/2014/main" id="{25BDBD02-92BF-2501-E88B-D24A326F5597}"/>
              </a:ext>
            </a:extLst>
          </p:cNvPr>
          <p:cNvSpPr txBox="1">
            <a:spLocks/>
          </p:cNvSpPr>
          <p:nvPr/>
        </p:nvSpPr>
        <p:spPr>
          <a:xfrm>
            <a:off x="838200" y="3048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8A2D14"/>
                </a:solidFill>
                <a:latin typeface="Original surfer" panose="020E0503000000020000" pitchFamily="34" charset="0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/>
              <a:t>The Chop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0841826A-FE6F-B8D7-4D4D-8C7EDB4C9FAE}"/>
              </a:ext>
            </a:extLst>
          </p:cNvPr>
          <p:cNvSpPr txBox="1">
            <a:spLocks/>
          </p:cNvSpPr>
          <p:nvPr/>
        </p:nvSpPr>
        <p:spPr>
          <a:xfrm>
            <a:off x="2060714" y="5575852"/>
            <a:ext cx="8070572" cy="516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8A2D14"/>
                </a:solidFill>
                <a:latin typeface="Original surfer" panose="020E0503000000020000" pitchFamily="34" charset="0"/>
                <a:ea typeface="+mj-ea"/>
                <a:cs typeface="+mj-cs"/>
              </a:defRPr>
            </a:lvl1pPr>
          </a:lstStyle>
          <a:p>
            <a:pPr algn="l"/>
            <a:r>
              <a:rPr lang="en-US" sz="2000" i="1" dirty="0"/>
              <a:t>~2,000 referrals of non-registered patients w/ organ donation discussions… 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12E37043-F3BE-6CD8-C388-5E0A90D90877}"/>
              </a:ext>
            </a:extLst>
          </p:cNvPr>
          <p:cNvSpPr txBox="1">
            <a:spLocks/>
          </p:cNvSpPr>
          <p:nvPr/>
        </p:nvSpPr>
        <p:spPr>
          <a:xfrm>
            <a:off x="2060714" y="6036365"/>
            <a:ext cx="8070572" cy="516835"/>
          </a:xfrm>
          <a:prstGeom prst="rect">
            <a:avLst/>
          </a:prstGeom>
          <a:ln w="31750">
            <a:solidFill>
              <a:srgbClr val="8A2D14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8A2D14"/>
                </a:solidFill>
                <a:latin typeface="Original surfer" panose="020E0503000000020000" pitchFamily="34" charset="0"/>
                <a:ea typeface="+mj-ea"/>
                <a:cs typeface="+mj-cs"/>
              </a:defRPr>
            </a:lvl1pPr>
          </a:lstStyle>
          <a:p>
            <a:r>
              <a:rPr lang="en-US" sz="2800" b="1" dirty="0"/>
              <a:t>https://bit.ly/crest2024data</a:t>
            </a:r>
          </a:p>
        </p:txBody>
      </p:sp>
    </p:spTree>
    <p:extLst>
      <p:ext uri="{BB962C8B-B14F-4D97-AF65-F5344CB8AC3E}">
        <p14:creationId xmlns:p14="http://schemas.microsoft.com/office/powerpoint/2010/main" val="2865782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2A148"/>
            </a:gs>
            <a:gs pos="64000">
              <a:srgbClr val="F1CDA3"/>
            </a:gs>
            <a:gs pos="100000">
              <a:srgbClr val="F2A14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2" name="Rectangle 206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28B8FF0-B85E-0404-EEE2-1A6FCD5C8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4" r="-1" b="-1"/>
          <a:stretch/>
        </p:blipFill>
        <p:spPr bwMode="auto">
          <a:xfrm>
            <a:off x="210028" y="498348"/>
            <a:ext cx="8264333" cy="5861304"/>
          </a:xfrm>
          <a:prstGeom prst="rect">
            <a:avLst/>
          </a:prstGeom>
          <a:gradFill>
            <a:gsLst>
              <a:gs pos="0">
                <a:srgbClr val="F2A148"/>
              </a:gs>
              <a:gs pos="64000">
                <a:srgbClr val="F1CDA3"/>
              </a:gs>
              <a:gs pos="100000">
                <a:srgbClr val="F2A148"/>
              </a:gs>
            </a:gsLst>
            <a:lin ang="16200000" scaled="0"/>
          </a:gradFill>
        </p:spPr>
      </p:pic>
      <p:sp>
        <p:nvSpPr>
          <p:cNvPr id="2063" name="Rectangle 206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6792BC8D-3569-15AE-18CB-6155B5EAD10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F18ACDD7-D488-F623-840D-F6D0E1C4A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325563"/>
          </a:xfrm>
        </p:spPr>
        <p:txBody>
          <a:bodyPr/>
          <a:lstStyle/>
          <a:p>
            <a:pPr algn="r"/>
            <a:r>
              <a:rPr lang="en-US" dirty="0"/>
              <a:t>The Beasts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7F5665D4-E4E5-C2F6-3363-3D619CBABB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7527" y="1720840"/>
            <a:ext cx="4856765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91939"/>
                </a:solidFill>
                <a:latin typeface="Abadi Extra Light" panose="020B02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91939"/>
                </a:solidFill>
                <a:latin typeface="Abadi Extra Light" panose="020B02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91939"/>
                </a:solidFill>
                <a:latin typeface="Abadi Extra Light" panose="020B02040201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91939"/>
                </a:solidFill>
                <a:latin typeface="Abadi Extra Light" panose="020B02040201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91939"/>
                </a:solidFill>
                <a:latin typeface="Abadi Extra Light" panose="020B02040201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400" b="1" dirty="0">
                <a:solidFill>
                  <a:srgbClr val="8A2D14"/>
                </a:solidFill>
              </a:rPr>
              <a:t>Glass or Junk: </a:t>
            </a:r>
            <a:r>
              <a:rPr lang="en-US" altLang="en-US" sz="2400" dirty="0">
                <a:solidFill>
                  <a:srgbClr val="8A2D14"/>
                </a:solidFill>
              </a:rPr>
              <a:t>Data Quality Issues</a:t>
            </a:r>
            <a:r>
              <a:rPr lang="en-US" altLang="en-US" sz="2400" b="1" dirty="0">
                <a:solidFill>
                  <a:srgbClr val="8A2D14"/>
                </a:solidFill>
              </a:rPr>
              <a:t> </a:t>
            </a: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en-US" sz="2400" b="1" dirty="0">
              <a:solidFill>
                <a:srgbClr val="8A2D14"/>
              </a:solidFill>
            </a:endParaRP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400" b="1" dirty="0">
                <a:solidFill>
                  <a:srgbClr val="8A2D14"/>
                </a:solidFill>
              </a:rPr>
              <a:t>Keepers or Close-Outs: </a:t>
            </a:r>
            <a:r>
              <a:rPr lang="en-US" altLang="en-US" sz="2400" dirty="0">
                <a:solidFill>
                  <a:srgbClr val="8A2D14"/>
                </a:solidFill>
              </a:rPr>
              <a:t>What data are valuable (keepers) and what are useless (close-outs)? </a:t>
            </a: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en-US" sz="2400" b="1" dirty="0">
              <a:solidFill>
                <a:srgbClr val="8A2D14"/>
              </a:solidFill>
            </a:endParaRPr>
          </a:p>
          <a:p>
            <a:pPr mar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400" b="1" dirty="0">
                <a:solidFill>
                  <a:srgbClr val="8A2D14"/>
                </a:solidFill>
              </a:rPr>
              <a:t>Knee-Highs to Breakthroughs: </a:t>
            </a:r>
            <a:r>
              <a:rPr lang="en-US" altLang="en-US" sz="2400" dirty="0">
                <a:solidFill>
                  <a:srgbClr val="8A2D14"/>
                </a:solidFill>
              </a:rPr>
              <a:t>How can small insights add up to a big find in answering the CEO’s question?</a:t>
            </a:r>
          </a:p>
        </p:txBody>
      </p:sp>
    </p:spTree>
    <p:extLst>
      <p:ext uri="{BB962C8B-B14F-4D97-AF65-F5344CB8AC3E}">
        <p14:creationId xmlns:p14="http://schemas.microsoft.com/office/powerpoint/2010/main" val="4253270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raphic 84" descr="Bar graph with upward trend with solid fill">
            <a:extLst>
              <a:ext uri="{FF2B5EF4-FFF2-40B4-BE49-F238E27FC236}">
                <a16:creationId xmlns:a16="http://schemas.microsoft.com/office/drawing/2014/main" id="{AB92A452-A9CD-20C1-3342-5571DC08FC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29205" y="1937801"/>
            <a:ext cx="6354473" cy="42735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BD7B76-9F3D-4D08-1152-31A1DE589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Choose Your Plank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55B8482-37C6-741E-F707-4A86C23C9D18}"/>
              </a:ext>
            </a:extLst>
          </p:cNvPr>
          <p:cNvSpPr txBox="1"/>
          <p:nvPr/>
        </p:nvSpPr>
        <p:spPr>
          <a:xfrm>
            <a:off x="7166626" y="1506915"/>
            <a:ext cx="4187174" cy="35394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dirty="0">
                <a:solidFill>
                  <a:srgbClr val="04A082"/>
                </a:solidFill>
                <a:latin typeface="Original Surfer" panose="020E0503000000020000" pitchFamily="34" charset="0"/>
              </a:rPr>
              <a:t>Excel</a:t>
            </a:r>
          </a:p>
          <a:p>
            <a:pPr algn="r"/>
            <a:r>
              <a:rPr lang="en-US" sz="2800" dirty="0">
                <a:solidFill>
                  <a:srgbClr val="04A082"/>
                </a:solidFill>
                <a:latin typeface="Original Surfer" panose="020E0503000000020000" pitchFamily="34" charset="0"/>
              </a:rPr>
              <a:t>Power BI</a:t>
            </a:r>
          </a:p>
          <a:p>
            <a:pPr algn="r"/>
            <a:r>
              <a:rPr lang="en-US" sz="2800" dirty="0">
                <a:solidFill>
                  <a:srgbClr val="04A082"/>
                </a:solidFill>
                <a:latin typeface="Original Surfer" panose="020E0503000000020000" pitchFamily="34" charset="0"/>
              </a:rPr>
              <a:t>Tableau</a:t>
            </a:r>
          </a:p>
          <a:p>
            <a:pPr algn="r"/>
            <a:r>
              <a:rPr lang="en-US" sz="2800" dirty="0">
                <a:solidFill>
                  <a:srgbClr val="04A082"/>
                </a:solidFill>
                <a:latin typeface="Original Surfer" panose="020E0503000000020000" pitchFamily="34" charset="0"/>
              </a:rPr>
              <a:t>Qlik</a:t>
            </a:r>
          </a:p>
          <a:p>
            <a:pPr algn="r"/>
            <a:r>
              <a:rPr lang="en-US" sz="2800" dirty="0">
                <a:solidFill>
                  <a:srgbClr val="04A082"/>
                </a:solidFill>
                <a:latin typeface="Original Surfer" panose="020E0503000000020000" pitchFamily="34" charset="0"/>
              </a:rPr>
              <a:t>Python</a:t>
            </a:r>
          </a:p>
          <a:p>
            <a:pPr algn="r"/>
            <a:r>
              <a:rPr lang="en-US" sz="2800" dirty="0">
                <a:solidFill>
                  <a:srgbClr val="04A082"/>
                </a:solidFill>
                <a:latin typeface="Original Surfer" panose="020E0503000000020000" pitchFamily="34" charset="0"/>
              </a:rPr>
              <a:t>R</a:t>
            </a:r>
          </a:p>
          <a:p>
            <a:pPr algn="r"/>
            <a:r>
              <a:rPr lang="en-US" sz="2800" dirty="0">
                <a:solidFill>
                  <a:srgbClr val="04A082"/>
                </a:solidFill>
                <a:latin typeface="Original Surfer" panose="020E0503000000020000" pitchFamily="34" charset="0"/>
              </a:rPr>
              <a:t>Dundas</a:t>
            </a:r>
          </a:p>
          <a:p>
            <a:pPr algn="r"/>
            <a:r>
              <a:rPr lang="en-US" sz="2800" dirty="0">
                <a:solidFill>
                  <a:srgbClr val="04A082"/>
                </a:solidFill>
                <a:latin typeface="Original Surfer" panose="020E0503000000020000" pitchFamily="34" charset="0"/>
              </a:rPr>
              <a:t>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301236-C8AE-E97C-8CD2-F357221E27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32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2A148"/>
            </a:gs>
            <a:gs pos="64000">
              <a:srgbClr val="F1CDA3"/>
            </a:gs>
            <a:gs pos="100000">
              <a:srgbClr val="F2A14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152F13-E0D8-DEE1-C44E-E1F006E556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8262" y="501432"/>
            <a:ext cx="9144000" cy="585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6792BC8D-3569-15AE-18CB-6155B5EAD10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A0E8FEC-AB4F-2862-427A-6DF7EB08D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325563"/>
          </a:xfrm>
        </p:spPr>
        <p:txBody>
          <a:bodyPr/>
          <a:lstStyle/>
          <a:p>
            <a:r>
              <a:rPr lang="en-US" dirty="0"/>
              <a:t>Tomorrow’s Forecast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2C234EBD-6F4D-5DFD-2FC3-CAD783EDABAD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838200" y="1804155"/>
            <a:ext cx="6695661" cy="3693319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Catch the Wave: Group Investigation &amp; Analysis Activity</a:t>
            </a:r>
            <a:r>
              <a:rPr lang="en-US" altLang="en-US" sz="2200" dirty="0">
                <a:solidFill>
                  <a:srgbClr val="8A2D14"/>
                </a:solidFill>
              </a:rPr>
              <a:t> </a:t>
            </a:r>
            <a:r>
              <a:rPr lang="en-US" altLang="en-US" sz="2200" u="sng" dirty="0">
                <a:solidFill>
                  <a:srgbClr val="8A2D14"/>
                </a:solidFill>
              </a:rPr>
              <a:t>1115-1230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Work with your team to </a:t>
            </a:r>
            <a:r>
              <a:rPr lang="en-US" altLang="en-US" sz="1800" i="1" dirty="0">
                <a:solidFill>
                  <a:srgbClr val="8A2D14"/>
                </a:solidFill>
              </a:rPr>
              <a:t>find the answer. If you have time, build a quick visual (in any tool) to show what you have found…</a:t>
            </a:r>
            <a:endParaRPr kumimoji="0" lang="en-US" altLang="en-US" sz="1800" b="0" i="1" u="none" strike="noStrike" cap="none" normalizeH="0" baseline="0" dirty="0">
              <a:ln>
                <a:noFill/>
              </a:ln>
              <a:solidFill>
                <a:srgbClr val="8A2D14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8A2D14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Impact Zone: Analytics to Action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i="0" u="sng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1515-1545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800" i="1" dirty="0">
                <a:solidFill>
                  <a:srgbClr val="8A2D14"/>
                </a:solidFill>
              </a:rPr>
              <a:t>How will you communicate your findings to the CEO &amp; C-Suite…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Awards for	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1800" dirty="0">
                <a:solidFill>
                  <a:srgbClr val="8A2D14"/>
                </a:solidFill>
              </a:rPr>
              <a:t>Best Overall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8A2D14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8A2D14"/>
                </a:solidFill>
                <a:effectLst/>
              </a:rPr>
              <a:t>Best Visual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1800" dirty="0">
                <a:solidFill>
                  <a:srgbClr val="8A2D14"/>
                </a:solidFill>
              </a:rPr>
              <a:t>Most Persuasive Presentation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BE69953-8DD3-1B1A-FC1C-841692BD310B}"/>
              </a:ext>
            </a:extLst>
          </p:cNvPr>
          <p:cNvGrpSpPr/>
          <p:nvPr/>
        </p:nvGrpSpPr>
        <p:grpSpPr>
          <a:xfrm>
            <a:off x="8154229" y="5640559"/>
            <a:ext cx="3616187" cy="912642"/>
            <a:chOff x="8178850" y="5640559"/>
            <a:chExt cx="3687418" cy="91264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18A1222-2229-0D93-3F81-4079AB3D6578}"/>
                </a:ext>
              </a:extLst>
            </p:cNvPr>
            <p:cNvSpPr/>
            <p:nvPr/>
          </p:nvSpPr>
          <p:spPr>
            <a:xfrm>
              <a:off x="8178850" y="5640559"/>
              <a:ext cx="3687418" cy="912641"/>
            </a:xfrm>
            <a:prstGeom prst="rect">
              <a:avLst/>
            </a:prstGeom>
            <a:solidFill>
              <a:srgbClr val="156082">
                <a:alpha val="8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9D58C42-0576-6527-2877-C5726F9E23C2}"/>
                </a:ext>
              </a:extLst>
            </p:cNvPr>
            <p:cNvSpPr txBox="1"/>
            <p:nvPr/>
          </p:nvSpPr>
          <p:spPr>
            <a:xfrm>
              <a:off x="8819055" y="5660649"/>
              <a:ext cx="2407007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CDB8C"/>
                  </a:solidFill>
                  <a:latin typeface="Abadi Extra Light" panose="020B0204020104020204" pitchFamily="34" charset="0"/>
                </a:rPr>
                <a:t>Go Shred It!</a:t>
              </a:r>
            </a:p>
            <a:p>
              <a:pPr algn="ctr"/>
              <a:r>
                <a:rPr lang="en-US" sz="1600" b="1" dirty="0">
                  <a:solidFill>
                    <a:srgbClr val="FCDB8C"/>
                  </a:solidFill>
                  <a:latin typeface="Abadi Extra Light" panose="020B0204020104020204" pitchFamily="34" charset="0"/>
                </a:rPr>
                <a:t>(</a:t>
              </a:r>
              <a:r>
                <a:rPr lang="en-US" sz="1600" b="1" i="1" dirty="0">
                  <a:solidFill>
                    <a:srgbClr val="FCDB8C"/>
                  </a:solidFill>
                  <a:latin typeface="Abadi Extra Light" panose="020B0204020104020204" pitchFamily="34" charset="0"/>
                </a:rPr>
                <a:t>Good Luck</a:t>
              </a:r>
              <a:r>
                <a:rPr lang="en-US" sz="1600" b="1" dirty="0">
                  <a:solidFill>
                    <a:srgbClr val="FCDB8C"/>
                  </a:solidFill>
                  <a:latin typeface="Abadi Extra Light" panose="020B0204020104020204" pitchFamily="34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7039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2859</TotalTime>
  <Words>825</Words>
  <Application>Microsoft Office PowerPoint</Application>
  <PresentationFormat>Widescreen</PresentationFormat>
  <Paragraphs>118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Abadi Extra Light</vt:lpstr>
      <vt:lpstr>Aptos</vt:lpstr>
      <vt:lpstr>Arial</vt:lpstr>
      <vt:lpstr>Courier New</vt:lpstr>
      <vt:lpstr>Original surfer</vt:lpstr>
      <vt:lpstr>Original surfer</vt:lpstr>
      <vt:lpstr>Tenorite Display</vt:lpstr>
      <vt:lpstr>Office Theme</vt:lpstr>
      <vt:lpstr>Making the Drop</vt:lpstr>
      <vt:lpstr>Surf Coaches</vt:lpstr>
      <vt:lpstr>Sneaker Wave</vt:lpstr>
      <vt:lpstr>Sketched  Out</vt:lpstr>
      <vt:lpstr>Wave Scoping</vt:lpstr>
      <vt:lpstr>PowerPoint Presentation</vt:lpstr>
      <vt:lpstr>The Beasts</vt:lpstr>
      <vt:lpstr>Choose Your Plank</vt:lpstr>
      <vt:lpstr>Tomorrow’s Forecast</vt:lpstr>
    </vt:vector>
  </TitlesOfParts>
  <Company>Donor Alliance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Cassie Hertert</dc:creator>
  <cp:lastModifiedBy>Brandon McKown</cp:lastModifiedBy>
  <cp:revision>10</cp:revision>
  <dcterms:created xsi:type="dcterms:W3CDTF">2024-01-10T18:24:55Z</dcterms:created>
  <dcterms:modified xsi:type="dcterms:W3CDTF">2024-09-10T18:26:40Z</dcterms:modified>
</cp:coreProperties>
</file>

<file path=docProps/thumbnail.jpeg>
</file>